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1" r:id="rId3"/>
    <p:sldId id="258" r:id="rId4"/>
    <p:sldId id="277" r:id="rId5"/>
    <p:sldId id="278" r:id="rId6"/>
    <p:sldId id="279" r:id="rId7"/>
    <p:sldId id="281" r:id="rId8"/>
    <p:sldId id="276" r:id="rId9"/>
    <p:sldId id="267" r:id="rId10"/>
    <p:sldId id="268" r:id="rId11"/>
    <p:sldId id="262" r:id="rId12"/>
    <p:sldId id="270" r:id="rId13"/>
    <p:sldId id="271" r:id="rId14"/>
    <p:sldId id="272" r:id="rId15"/>
    <p:sldId id="273" r:id="rId16"/>
    <p:sldId id="26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30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7AD15-0F80-4F76-7A95-261785B7A3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953416F-13BB-2558-3AD4-0CA82BD169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137CD32-51FA-EA58-A653-C1037097FC53}"/>
              </a:ext>
            </a:extLst>
          </p:cNvPr>
          <p:cNvSpPr>
            <a:spLocks noGrp="1"/>
          </p:cNvSpPr>
          <p:nvPr>
            <p:ph type="dt" sz="half" idx="10"/>
          </p:nvPr>
        </p:nvSpPr>
        <p:spPr/>
        <p:txBody>
          <a:bodyPr/>
          <a:lstStyle/>
          <a:p>
            <a:fld id="{315CD450-361B-4947-957D-2B82BFCFA63E}" type="datetimeFigureOut">
              <a:rPr lang="en-IN" smtClean="0"/>
              <a:t>08-04-2025</a:t>
            </a:fld>
            <a:endParaRPr lang="en-IN"/>
          </a:p>
        </p:txBody>
      </p:sp>
      <p:sp>
        <p:nvSpPr>
          <p:cNvPr id="5" name="Footer Placeholder 4">
            <a:extLst>
              <a:ext uri="{FF2B5EF4-FFF2-40B4-BE49-F238E27FC236}">
                <a16:creationId xmlns:a16="http://schemas.microsoft.com/office/drawing/2014/main" id="{5DE5E323-42A8-1713-AC29-80F68B6A24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91FE702-0467-2022-0A8F-1707910E256B}"/>
              </a:ext>
            </a:extLst>
          </p:cNvPr>
          <p:cNvSpPr>
            <a:spLocks noGrp="1"/>
          </p:cNvSpPr>
          <p:nvPr>
            <p:ph type="sldNum" sz="quarter" idx="12"/>
          </p:nvPr>
        </p:nvSpPr>
        <p:spPr/>
        <p:txBody>
          <a:bodyPr/>
          <a:lstStyle/>
          <a:p>
            <a:fld id="{F671F4A8-E871-492A-BCA2-5E999FFED5F7}" type="slidenum">
              <a:rPr lang="en-IN" smtClean="0"/>
              <a:t>‹#›</a:t>
            </a:fld>
            <a:endParaRPr lang="en-IN"/>
          </a:p>
        </p:txBody>
      </p:sp>
    </p:spTree>
    <p:extLst>
      <p:ext uri="{BB962C8B-B14F-4D97-AF65-F5344CB8AC3E}">
        <p14:creationId xmlns:p14="http://schemas.microsoft.com/office/powerpoint/2010/main" val="8670946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35F81-BB31-ACF8-B305-85559D5F57A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751074A-65FF-8CFF-E228-CE57EA6093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C8A42D2-B0F0-B1F0-356C-2D1F5463E16C}"/>
              </a:ext>
            </a:extLst>
          </p:cNvPr>
          <p:cNvSpPr>
            <a:spLocks noGrp="1"/>
          </p:cNvSpPr>
          <p:nvPr>
            <p:ph type="dt" sz="half" idx="10"/>
          </p:nvPr>
        </p:nvSpPr>
        <p:spPr/>
        <p:txBody>
          <a:bodyPr/>
          <a:lstStyle/>
          <a:p>
            <a:fld id="{315CD450-361B-4947-957D-2B82BFCFA63E}" type="datetimeFigureOut">
              <a:rPr lang="en-IN" smtClean="0"/>
              <a:t>08-04-2025</a:t>
            </a:fld>
            <a:endParaRPr lang="en-IN"/>
          </a:p>
        </p:txBody>
      </p:sp>
      <p:sp>
        <p:nvSpPr>
          <p:cNvPr id="5" name="Footer Placeholder 4">
            <a:extLst>
              <a:ext uri="{FF2B5EF4-FFF2-40B4-BE49-F238E27FC236}">
                <a16:creationId xmlns:a16="http://schemas.microsoft.com/office/drawing/2014/main" id="{FF25620A-7EE4-6BDA-286B-293227236AB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E3813AE-1AF1-E9AE-FA85-D4EAFD94C7FD}"/>
              </a:ext>
            </a:extLst>
          </p:cNvPr>
          <p:cNvSpPr>
            <a:spLocks noGrp="1"/>
          </p:cNvSpPr>
          <p:nvPr>
            <p:ph type="sldNum" sz="quarter" idx="12"/>
          </p:nvPr>
        </p:nvSpPr>
        <p:spPr/>
        <p:txBody>
          <a:bodyPr/>
          <a:lstStyle/>
          <a:p>
            <a:fld id="{F671F4A8-E871-492A-BCA2-5E999FFED5F7}" type="slidenum">
              <a:rPr lang="en-IN" smtClean="0"/>
              <a:t>‹#›</a:t>
            </a:fld>
            <a:endParaRPr lang="en-IN"/>
          </a:p>
        </p:txBody>
      </p:sp>
    </p:spTree>
    <p:extLst>
      <p:ext uri="{BB962C8B-B14F-4D97-AF65-F5344CB8AC3E}">
        <p14:creationId xmlns:p14="http://schemas.microsoft.com/office/powerpoint/2010/main" val="199121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1E67CB-73F6-E396-A7CE-2FDDB44A08A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AEB93EF-3BA6-002E-E57B-965B48EE690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6C4D045-C85B-5ACE-2192-C330C1E6B993}"/>
              </a:ext>
            </a:extLst>
          </p:cNvPr>
          <p:cNvSpPr>
            <a:spLocks noGrp="1"/>
          </p:cNvSpPr>
          <p:nvPr>
            <p:ph type="dt" sz="half" idx="10"/>
          </p:nvPr>
        </p:nvSpPr>
        <p:spPr/>
        <p:txBody>
          <a:bodyPr/>
          <a:lstStyle/>
          <a:p>
            <a:fld id="{315CD450-361B-4947-957D-2B82BFCFA63E}" type="datetimeFigureOut">
              <a:rPr lang="en-IN" smtClean="0"/>
              <a:t>08-04-2025</a:t>
            </a:fld>
            <a:endParaRPr lang="en-IN"/>
          </a:p>
        </p:txBody>
      </p:sp>
      <p:sp>
        <p:nvSpPr>
          <p:cNvPr id="5" name="Footer Placeholder 4">
            <a:extLst>
              <a:ext uri="{FF2B5EF4-FFF2-40B4-BE49-F238E27FC236}">
                <a16:creationId xmlns:a16="http://schemas.microsoft.com/office/drawing/2014/main" id="{C6644E8A-2E83-05B5-3F70-4772E24E6C4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184ABA3-84FA-A163-379E-912996A78CA3}"/>
              </a:ext>
            </a:extLst>
          </p:cNvPr>
          <p:cNvSpPr>
            <a:spLocks noGrp="1"/>
          </p:cNvSpPr>
          <p:nvPr>
            <p:ph type="sldNum" sz="quarter" idx="12"/>
          </p:nvPr>
        </p:nvSpPr>
        <p:spPr/>
        <p:txBody>
          <a:bodyPr/>
          <a:lstStyle/>
          <a:p>
            <a:fld id="{F671F4A8-E871-492A-BCA2-5E999FFED5F7}" type="slidenum">
              <a:rPr lang="en-IN" smtClean="0"/>
              <a:t>‹#›</a:t>
            </a:fld>
            <a:endParaRPr lang="en-IN"/>
          </a:p>
        </p:txBody>
      </p:sp>
    </p:spTree>
    <p:extLst>
      <p:ext uri="{BB962C8B-B14F-4D97-AF65-F5344CB8AC3E}">
        <p14:creationId xmlns:p14="http://schemas.microsoft.com/office/powerpoint/2010/main" val="2488648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1C35A-59B1-B8DF-05CB-1BA99264FF5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830489E-2803-E9AA-80CC-BCE1C58E8A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AF62180-0996-CCD8-1393-9E1D301FF254}"/>
              </a:ext>
            </a:extLst>
          </p:cNvPr>
          <p:cNvSpPr>
            <a:spLocks noGrp="1"/>
          </p:cNvSpPr>
          <p:nvPr>
            <p:ph type="dt" sz="half" idx="10"/>
          </p:nvPr>
        </p:nvSpPr>
        <p:spPr/>
        <p:txBody>
          <a:bodyPr/>
          <a:lstStyle/>
          <a:p>
            <a:fld id="{315CD450-361B-4947-957D-2B82BFCFA63E}" type="datetimeFigureOut">
              <a:rPr lang="en-IN" smtClean="0"/>
              <a:t>08-04-2025</a:t>
            </a:fld>
            <a:endParaRPr lang="en-IN"/>
          </a:p>
        </p:txBody>
      </p:sp>
      <p:sp>
        <p:nvSpPr>
          <p:cNvPr id="5" name="Footer Placeholder 4">
            <a:extLst>
              <a:ext uri="{FF2B5EF4-FFF2-40B4-BE49-F238E27FC236}">
                <a16:creationId xmlns:a16="http://schemas.microsoft.com/office/drawing/2014/main" id="{C21EC99D-3A21-2CE2-7159-B27E7E86293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D8BBBE8-AB1C-C786-C651-9034A3708587}"/>
              </a:ext>
            </a:extLst>
          </p:cNvPr>
          <p:cNvSpPr>
            <a:spLocks noGrp="1"/>
          </p:cNvSpPr>
          <p:nvPr>
            <p:ph type="sldNum" sz="quarter" idx="12"/>
          </p:nvPr>
        </p:nvSpPr>
        <p:spPr/>
        <p:txBody>
          <a:bodyPr/>
          <a:lstStyle/>
          <a:p>
            <a:fld id="{F671F4A8-E871-492A-BCA2-5E999FFED5F7}" type="slidenum">
              <a:rPr lang="en-IN" smtClean="0"/>
              <a:t>‹#›</a:t>
            </a:fld>
            <a:endParaRPr lang="en-IN"/>
          </a:p>
        </p:txBody>
      </p:sp>
    </p:spTree>
    <p:extLst>
      <p:ext uri="{BB962C8B-B14F-4D97-AF65-F5344CB8AC3E}">
        <p14:creationId xmlns:p14="http://schemas.microsoft.com/office/powerpoint/2010/main" val="86763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AA14E-7490-0751-3AF3-C102ADD3AD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C081232-87C4-5C76-2486-A20F57803C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DE956F-96C0-D76C-0812-7CBCD726CE0B}"/>
              </a:ext>
            </a:extLst>
          </p:cNvPr>
          <p:cNvSpPr>
            <a:spLocks noGrp="1"/>
          </p:cNvSpPr>
          <p:nvPr>
            <p:ph type="dt" sz="half" idx="10"/>
          </p:nvPr>
        </p:nvSpPr>
        <p:spPr/>
        <p:txBody>
          <a:bodyPr/>
          <a:lstStyle/>
          <a:p>
            <a:fld id="{315CD450-361B-4947-957D-2B82BFCFA63E}" type="datetimeFigureOut">
              <a:rPr lang="en-IN" smtClean="0"/>
              <a:t>08-04-2025</a:t>
            </a:fld>
            <a:endParaRPr lang="en-IN"/>
          </a:p>
        </p:txBody>
      </p:sp>
      <p:sp>
        <p:nvSpPr>
          <p:cNvPr id="5" name="Footer Placeholder 4">
            <a:extLst>
              <a:ext uri="{FF2B5EF4-FFF2-40B4-BE49-F238E27FC236}">
                <a16:creationId xmlns:a16="http://schemas.microsoft.com/office/drawing/2014/main" id="{BA747E27-0969-0085-7489-1E393B4DEA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15FB56-FC8B-FD25-2E52-10B69D141A4E}"/>
              </a:ext>
            </a:extLst>
          </p:cNvPr>
          <p:cNvSpPr>
            <a:spLocks noGrp="1"/>
          </p:cNvSpPr>
          <p:nvPr>
            <p:ph type="sldNum" sz="quarter" idx="12"/>
          </p:nvPr>
        </p:nvSpPr>
        <p:spPr/>
        <p:txBody>
          <a:bodyPr/>
          <a:lstStyle/>
          <a:p>
            <a:fld id="{F671F4A8-E871-492A-BCA2-5E999FFED5F7}" type="slidenum">
              <a:rPr lang="en-IN" smtClean="0"/>
              <a:t>‹#›</a:t>
            </a:fld>
            <a:endParaRPr lang="en-IN"/>
          </a:p>
        </p:txBody>
      </p:sp>
    </p:spTree>
    <p:extLst>
      <p:ext uri="{BB962C8B-B14F-4D97-AF65-F5344CB8AC3E}">
        <p14:creationId xmlns:p14="http://schemas.microsoft.com/office/powerpoint/2010/main" val="3924496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F9823-2F91-6DBA-FAD7-E90DAE969C5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8FD2C37-71B1-84A3-B1C0-32F95D896D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6902391-A64D-43FE-718B-B0462920F2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FD1EEBB-247E-6173-7A95-E864669B1F7D}"/>
              </a:ext>
            </a:extLst>
          </p:cNvPr>
          <p:cNvSpPr>
            <a:spLocks noGrp="1"/>
          </p:cNvSpPr>
          <p:nvPr>
            <p:ph type="dt" sz="half" idx="10"/>
          </p:nvPr>
        </p:nvSpPr>
        <p:spPr/>
        <p:txBody>
          <a:bodyPr/>
          <a:lstStyle/>
          <a:p>
            <a:fld id="{315CD450-361B-4947-957D-2B82BFCFA63E}" type="datetimeFigureOut">
              <a:rPr lang="en-IN" smtClean="0"/>
              <a:t>08-04-2025</a:t>
            </a:fld>
            <a:endParaRPr lang="en-IN"/>
          </a:p>
        </p:txBody>
      </p:sp>
      <p:sp>
        <p:nvSpPr>
          <p:cNvPr id="6" name="Footer Placeholder 5">
            <a:extLst>
              <a:ext uri="{FF2B5EF4-FFF2-40B4-BE49-F238E27FC236}">
                <a16:creationId xmlns:a16="http://schemas.microsoft.com/office/drawing/2014/main" id="{0D4DEC0B-9C11-E55F-9C8C-3B29CBA34EA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3BCE76F-B60B-80C4-BFC4-875614969112}"/>
              </a:ext>
            </a:extLst>
          </p:cNvPr>
          <p:cNvSpPr>
            <a:spLocks noGrp="1"/>
          </p:cNvSpPr>
          <p:nvPr>
            <p:ph type="sldNum" sz="quarter" idx="12"/>
          </p:nvPr>
        </p:nvSpPr>
        <p:spPr/>
        <p:txBody>
          <a:bodyPr/>
          <a:lstStyle/>
          <a:p>
            <a:fld id="{F671F4A8-E871-492A-BCA2-5E999FFED5F7}" type="slidenum">
              <a:rPr lang="en-IN" smtClean="0"/>
              <a:t>‹#›</a:t>
            </a:fld>
            <a:endParaRPr lang="en-IN"/>
          </a:p>
        </p:txBody>
      </p:sp>
    </p:spTree>
    <p:extLst>
      <p:ext uri="{BB962C8B-B14F-4D97-AF65-F5344CB8AC3E}">
        <p14:creationId xmlns:p14="http://schemas.microsoft.com/office/powerpoint/2010/main" val="35111714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571AB-4E28-7326-FC40-69D431722B4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D81282B-351F-A549-AF3E-F6891AC0AB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DCD434-3F18-18AB-C0E2-B94742A77A8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ED46F31-C792-9791-D6F1-7F398F3B48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2527DF0-74EC-AFE5-5FD4-4851A9A8213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4093C98-43AE-16D0-61C9-B371044EDBAB}"/>
              </a:ext>
            </a:extLst>
          </p:cNvPr>
          <p:cNvSpPr>
            <a:spLocks noGrp="1"/>
          </p:cNvSpPr>
          <p:nvPr>
            <p:ph type="dt" sz="half" idx="10"/>
          </p:nvPr>
        </p:nvSpPr>
        <p:spPr/>
        <p:txBody>
          <a:bodyPr/>
          <a:lstStyle/>
          <a:p>
            <a:fld id="{315CD450-361B-4947-957D-2B82BFCFA63E}" type="datetimeFigureOut">
              <a:rPr lang="en-IN" smtClean="0"/>
              <a:t>08-04-2025</a:t>
            </a:fld>
            <a:endParaRPr lang="en-IN"/>
          </a:p>
        </p:txBody>
      </p:sp>
      <p:sp>
        <p:nvSpPr>
          <p:cNvPr id="8" name="Footer Placeholder 7">
            <a:extLst>
              <a:ext uri="{FF2B5EF4-FFF2-40B4-BE49-F238E27FC236}">
                <a16:creationId xmlns:a16="http://schemas.microsoft.com/office/drawing/2014/main" id="{B0F521E9-201C-74AE-A6EA-5543BD3EAEA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A6B9080-A0DD-8CCD-2C4B-29ECD42223F7}"/>
              </a:ext>
            </a:extLst>
          </p:cNvPr>
          <p:cNvSpPr>
            <a:spLocks noGrp="1"/>
          </p:cNvSpPr>
          <p:nvPr>
            <p:ph type="sldNum" sz="quarter" idx="12"/>
          </p:nvPr>
        </p:nvSpPr>
        <p:spPr/>
        <p:txBody>
          <a:bodyPr/>
          <a:lstStyle/>
          <a:p>
            <a:fld id="{F671F4A8-E871-492A-BCA2-5E999FFED5F7}" type="slidenum">
              <a:rPr lang="en-IN" smtClean="0"/>
              <a:t>‹#›</a:t>
            </a:fld>
            <a:endParaRPr lang="en-IN"/>
          </a:p>
        </p:txBody>
      </p:sp>
    </p:spTree>
    <p:extLst>
      <p:ext uri="{BB962C8B-B14F-4D97-AF65-F5344CB8AC3E}">
        <p14:creationId xmlns:p14="http://schemas.microsoft.com/office/powerpoint/2010/main" val="3990359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66DA0-B336-9FFD-E3B0-3B17B272929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A8E5F90-C1F1-DE5A-575B-F47F18777D40}"/>
              </a:ext>
            </a:extLst>
          </p:cNvPr>
          <p:cNvSpPr>
            <a:spLocks noGrp="1"/>
          </p:cNvSpPr>
          <p:nvPr>
            <p:ph type="dt" sz="half" idx="10"/>
          </p:nvPr>
        </p:nvSpPr>
        <p:spPr/>
        <p:txBody>
          <a:bodyPr/>
          <a:lstStyle/>
          <a:p>
            <a:fld id="{315CD450-361B-4947-957D-2B82BFCFA63E}" type="datetimeFigureOut">
              <a:rPr lang="en-IN" smtClean="0"/>
              <a:t>08-04-2025</a:t>
            </a:fld>
            <a:endParaRPr lang="en-IN"/>
          </a:p>
        </p:txBody>
      </p:sp>
      <p:sp>
        <p:nvSpPr>
          <p:cNvPr id="4" name="Footer Placeholder 3">
            <a:extLst>
              <a:ext uri="{FF2B5EF4-FFF2-40B4-BE49-F238E27FC236}">
                <a16:creationId xmlns:a16="http://schemas.microsoft.com/office/drawing/2014/main" id="{EA70A229-9392-51F6-AB3F-443EFA4C6F4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5EBB32E-F1B3-F923-61B7-062533ECC510}"/>
              </a:ext>
            </a:extLst>
          </p:cNvPr>
          <p:cNvSpPr>
            <a:spLocks noGrp="1"/>
          </p:cNvSpPr>
          <p:nvPr>
            <p:ph type="sldNum" sz="quarter" idx="12"/>
          </p:nvPr>
        </p:nvSpPr>
        <p:spPr/>
        <p:txBody>
          <a:bodyPr/>
          <a:lstStyle/>
          <a:p>
            <a:fld id="{F671F4A8-E871-492A-BCA2-5E999FFED5F7}" type="slidenum">
              <a:rPr lang="en-IN" smtClean="0"/>
              <a:t>‹#›</a:t>
            </a:fld>
            <a:endParaRPr lang="en-IN"/>
          </a:p>
        </p:txBody>
      </p:sp>
    </p:spTree>
    <p:extLst>
      <p:ext uri="{BB962C8B-B14F-4D97-AF65-F5344CB8AC3E}">
        <p14:creationId xmlns:p14="http://schemas.microsoft.com/office/powerpoint/2010/main" val="2517850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9A2E08-7435-2171-9913-390215DEE2CB}"/>
              </a:ext>
            </a:extLst>
          </p:cNvPr>
          <p:cNvSpPr>
            <a:spLocks noGrp="1"/>
          </p:cNvSpPr>
          <p:nvPr>
            <p:ph type="dt" sz="half" idx="10"/>
          </p:nvPr>
        </p:nvSpPr>
        <p:spPr/>
        <p:txBody>
          <a:bodyPr/>
          <a:lstStyle/>
          <a:p>
            <a:fld id="{315CD450-361B-4947-957D-2B82BFCFA63E}" type="datetimeFigureOut">
              <a:rPr lang="en-IN" smtClean="0"/>
              <a:t>08-04-2025</a:t>
            </a:fld>
            <a:endParaRPr lang="en-IN"/>
          </a:p>
        </p:txBody>
      </p:sp>
      <p:sp>
        <p:nvSpPr>
          <p:cNvPr id="3" name="Footer Placeholder 2">
            <a:extLst>
              <a:ext uri="{FF2B5EF4-FFF2-40B4-BE49-F238E27FC236}">
                <a16:creationId xmlns:a16="http://schemas.microsoft.com/office/drawing/2014/main" id="{89A7841E-85C0-5955-ACBD-ACA040D4BC6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706B202-1BBF-F0A6-E2DE-E753277AB10C}"/>
              </a:ext>
            </a:extLst>
          </p:cNvPr>
          <p:cNvSpPr>
            <a:spLocks noGrp="1"/>
          </p:cNvSpPr>
          <p:nvPr>
            <p:ph type="sldNum" sz="quarter" idx="12"/>
          </p:nvPr>
        </p:nvSpPr>
        <p:spPr/>
        <p:txBody>
          <a:bodyPr/>
          <a:lstStyle/>
          <a:p>
            <a:fld id="{F671F4A8-E871-492A-BCA2-5E999FFED5F7}" type="slidenum">
              <a:rPr lang="en-IN" smtClean="0"/>
              <a:t>‹#›</a:t>
            </a:fld>
            <a:endParaRPr lang="en-IN"/>
          </a:p>
        </p:txBody>
      </p:sp>
    </p:spTree>
    <p:extLst>
      <p:ext uri="{BB962C8B-B14F-4D97-AF65-F5344CB8AC3E}">
        <p14:creationId xmlns:p14="http://schemas.microsoft.com/office/powerpoint/2010/main" val="663560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7209D-A500-59C9-0746-0E4CF9B092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48BE6A7-8BA0-9938-A2A5-8AB51E7FC8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DCB383F-EE62-4D1E-5321-260091C695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841808-3C74-EE8E-E87D-9F55F1E6962D}"/>
              </a:ext>
            </a:extLst>
          </p:cNvPr>
          <p:cNvSpPr>
            <a:spLocks noGrp="1"/>
          </p:cNvSpPr>
          <p:nvPr>
            <p:ph type="dt" sz="half" idx="10"/>
          </p:nvPr>
        </p:nvSpPr>
        <p:spPr/>
        <p:txBody>
          <a:bodyPr/>
          <a:lstStyle/>
          <a:p>
            <a:fld id="{315CD450-361B-4947-957D-2B82BFCFA63E}" type="datetimeFigureOut">
              <a:rPr lang="en-IN" smtClean="0"/>
              <a:t>08-04-2025</a:t>
            </a:fld>
            <a:endParaRPr lang="en-IN"/>
          </a:p>
        </p:txBody>
      </p:sp>
      <p:sp>
        <p:nvSpPr>
          <p:cNvPr id="6" name="Footer Placeholder 5">
            <a:extLst>
              <a:ext uri="{FF2B5EF4-FFF2-40B4-BE49-F238E27FC236}">
                <a16:creationId xmlns:a16="http://schemas.microsoft.com/office/drawing/2014/main" id="{DBAF5C3E-A3ED-B054-44E0-9999892959A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274AF63-7F45-035E-2D5E-7FE9F335E4D8}"/>
              </a:ext>
            </a:extLst>
          </p:cNvPr>
          <p:cNvSpPr>
            <a:spLocks noGrp="1"/>
          </p:cNvSpPr>
          <p:nvPr>
            <p:ph type="sldNum" sz="quarter" idx="12"/>
          </p:nvPr>
        </p:nvSpPr>
        <p:spPr/>
        <p:txBody>
          <a:bodyPr/>
          <a:lstStyle/>
          <a:p>
            <a:fld id="{F671F4A8-E871-492A-BCA2-5E999FFED5F7}" type="slidenum">
              <a:rPr lang="en-IN" smtClean="0"/>
              <a:t>‹#›</a:t>
            </a:fld>
            <a:endParaRPr lang="en-IN"/>
          </a:p>
        </p:txBody>
      </p:sp>
    </p:spTree>
    <p:extLst>
      <p:ext uri="{BB962C8B-B14F-4D97-AF65-F5344CB8AC3E}">
        <p14:creationId xmlns:p14="http://schemas.microsoft.com/office/powerpoint/2010/main" val="1492277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1A05D-8AE0-B57C-9B04-470D454AFC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0867C86-6B27-0A79-DCA7-87C7BCBF4F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6ACC666-61BB-6022-E83A-FA620153A9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102D76-5F08-4AAC-20DB-CAD092978AEA}"/>
              </a:ext>
            </a:extLst>
          </p:cNvPr>
          <p:cNvSpPr>
            <a:spLocks noGrp="1"/>
          </p:cNvSpPr>
          <p:nvPr>
            <p:ph type="dt" sz="half" idx="10"/>
          </p:nvPr>
        </p:nvSpPr>
        <p:spPr/>
        <p:txBody>
          <a:bodyPr/>
          <a:lstStyle/>
          <a:p>
            <a:fld id="{315CD450-361B-4947-957D-2B82BFCFA63E}" type="datetimeFigureOut">
              <a:rPr lang="en-IN" smtClean="0"/>
              <a:t>08-04-2025</a:t>
            </a:fld>
            <a:endParaRPr lang="en-IN"/>
          </a:p>
        </p:txBody>
      </p:sp>
      <p:sp>
        <p:nvSpPr>
          <p:cNvPr id="6" name="Footer Placeholder 5">
            <a:extLst>
              <a:ext uri="{FF2B5EF4-FFF2-40B4-BE49-F238E27FC236}">
                <a16:creationId xmlns:a16="http://schemas.microsoft.com/office/drawing/2014/main" id="{480003F5-42C6-F5DC-8E77-FCAFAC0BBFA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8D52095-7B45-C50E-5C0A-FCADE21C6FCC}"/>
              </a:ext>
            </a:extLst>
          </p:cNvPr>
          <p:cNvSpPr>
            <a:spLocks noGrp="1"/>
          </p:cNvSpPr>
          <p:nvPr>
            <p:ph type="sldNum" sz="quarter" idx="12"/>
          </p:nvPr>
        </p:nvSpPr>
        <p:spPr/>
        <p:txBody>
          <a:bodyPr/>
          <a:lstStyle/>
          <a:p>
            <a:fld id="{F671F4A8-E871-492A-BCA2-5E999FFED5F7}" type="slidenum">
              <a:rPr lang="en-IN" smtClean="0"/>
              <a:t>‹#›</a:t>
            </a:fld>
            <a:endParaRPr lang="en-IN"/>
          </a:p>
        </p:txBody>
      </p:sp>
    </p:spTree>
    <p:extLst>
      <p:ext uri="{BB962C8B-B14F-4D97-AF65-F5344CB8AC3E}">
        <p14:creationId xmlns:p14="http://schemas.microsoft.com/office/powerpoint/2010/main" val="4216874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F5C4EB-9BF2-71E0-E927-4848F9D164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1C518D2-28C7-13C7-91D3-CEAE8B90D2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278C6D-E806-D93E-1A53-71C6BF252D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5CD450-361B-4947-957D-2B82BFCFA63E}" type="datetimeFigureOut">
              <a:rPr lang="en-IN" smtClean="0"/>
              <a:t>08-04-2025</a:t>
            </a:fld>
            <a:endParaRPr lang="en-IN"/>
          </a:p>
        </p:txBody>
      </p:sp>
      <p:sp>
        <p:nvSpPr>
          <p:cNvPr id="5" name="Footer Placeholder 4">
            <a:extLst>
              <a:ext uri="{FF2B5EF4-FFF2-40B4-BE49-F238E27FC236}">
                <a16:creationId xmlns:a16="http://schemas.microsoft.com/office/drawing/2014/main" id="{A8C6FD20-8375-711E-2FAA-24B5AEE1DB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9C886CA-B973-35A0-4CD4-8307FDAC03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71F4A8-E871-492A-BCA2-5E999FFED5F7}" type="slidenum">
              <a:rPr lang="en-IN" smtClean="0"/>
              <a:t>‹#›</a:t>
            </a:fld>
            <a:endParaRPr lang="en-IN"/>
          </a:p>
        </p:txBody>
      </p:sp>
    </p:spTree>
    <p:extLst>
      <p:ext uri="{BB962C8B-B14F-4D97-AF65-F5344CB8AC3E}">
        <p14:creationId xmlns:p14="http://schemas.microsoft.com/office/powerpoint/2010/main" val="30398094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hyperlink" Target="https://squadofcreators.github.io/TextEvolve/" TargetMode="Externa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squadofcreators.github.io/TextEvolv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60.jpg"/><Relationship Id="rId3" Type="http://schemas.openxmlformats.org/officeDocument/2006/relationships/hyperlink" Target="https://praveensiva77.github.io/praveenkumar-s/" TargetMode="External"/><Relationship Id="rId7" Type="http://schemas.openxmlformats.org/officeDocument/2006/relationships/hyperlink" Target="https://sibisiddharth8.github.io/portfolio-react/" TargetMode="External"/><Relationship Id="rId12" Type="http://schemas.openxmlformats.org/officeDocument/2006/relationships/image" Target="../media/image2.svg"/><Relationship Id="rId2" Type="http://schemas.openxmlformats.org/officeDocument/2006/relationships/image" Target="../media/image57.jpg"/><Relationship Id="rId1" Type="http://schemas.openxmlformats.org/officeDocument/2006/relationships/slideLayout" Target="../slideLayouts/slideLayout1.xml"/><Relationship Id="rId6" Type="http://schemas.openxmlformats.org/officeDocument/2006/relationships/image" Target="../media/image59.jpg"/><Relationship Id="rId11" Type="http://schemas.openxmlformats.org/officeDocument/2006/relationships/image" Target="../media/image1.png"/><Relationship Id="rId5" Type="http://schemas.openxmlformats.org/officeDocument/2006/relationships/hyperlink" Target="https://uma20042007.github.io/Portfolio/" TargetMode="External"/><Relationship Id="rId10" Type="http://schemas.openxmlformats.org/officeDocument/2006/relationships/image" Target="../media/image61.jpg"/><Relationship Id="rId4" Type="http://schemas.openxmlformats.org/officeDocument/2006/relationships/image" Target="../media/image58.jpg"/><Relationship Id="rId9" Type="http://schemas.openxmlformats.org/officeDocument/2006/relationships/hyperlink" Target="https://www.linkedin.com/in/yuvanandhini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2.png"/><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63.sv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3" Type="http://schemas.openxmlformats.org/officeDocument/2006/relationships/image" Target="../media/image22.svg"/><Relationship Id="rId18" Type="http://schemas.openxmlformats.org/officeDocument/2006/relationships/image" Target="../media/image27.png"/><Relationship Id="rId26" Type="http://schemas.openxmlformats.org/officeDocument/2006/relationships/image" Target="../media/image35.png"/><Relationship Id="rId3" Type="http://schemas.openxmlformats.org/officeDocument/2006/relationships/image" Target="../media/image12.png"/><Relationship Id="rId21" Type="http://schemas.openxmlformats.org/officeDocument/2006/relationships/image" Target="../media/image30.svg"/><Relationship Id="rId34" Type="http://schemas.openxmlformats.org/officeDocument/2006/relationships/image" Target="../media/image41.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svg"/><Relationship Id="rId25" Type="http://schemas.openxmlformats.org/officeDocument/2006/relationships/image" Target="../media/image34.svg"/><Relationship Id="rId33" Type="http://schemas.openxmlformats.org/officeDocument/2006/relationships/image" Target="../media/image40.svg"/><Relationship Id="rId2" Type="http://schemas.openxmlformats.org/officeDocument/2006/relationships/image" Target="../media/image11.png"/><Relationship Id="rId16" Type="http://schemas.openxmlformats.org/officeDocument/2006/relationships/image" Target="../media/image25.png"/><Relationship Id="rId20" Type="http://schemas.openxmlformats.org/officeDocument/2006/relationships/image" Target="../media/image29.png"/><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0.svg"/><Relationship Id="rId24" Type="http://schemas.openxmlformats.org/officeDocument/2006/relationships/image" Target="../media/image33.png"/><Relationship Id="rId32" Type="http://schemas.openxmlformats.org/officeDocument/2006/relationships/image" Target="../media/image39.png"/><Relationship Id="rId5" Type="http://schemas.openxmlformats.org/officeDocument/2006/relationships/image" Target="../media/image14.png"/><Relationship Id="rId15" Type="http://schemas.openxmlformats.org/officeDocument/2006/relationships/image" Target="../media/image24.svg"/><Relationship Id="rId23" Type="http://schemas.openxmlformats.org/officeDocument/2006/relationships/image" Target="../media/image32.svg"/><Relationship Id="rId28" Type="http://schemas.openxmlformats.org/officeDocument/2006/relationships/image" Target="../media/image1.png"/><Relationship Id="rId10" Type="http://schemas.openxmlformats.org/officeDocument/2006/relationships/image" Target="../media/image19.png"/><Relationship Id="rId19" Type="http://schemas.openxmlformats.org/officeDocument/2006/relationships/image" Target="../media/image28.svg"/><Relationship Id="rId31" Type="http://schemas.openxmlformats.org/officeDocument/2006/relationships/image" Target="../media/image38.sv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png"/><Relationship Id="rId27" Type="http://schemas.openxmlformats.org/officeDocument/2006/relationships/image" Target="../media/image36.svg"/><Relationship Id="rId30" Type="http://schemas.openxmlformats.org/officeDocument/2006/relationships/image" Target="../media/image37.png"/><Relationship Id="rId35" Type="http://schemas.openxmlformats.org/officeDocument/2006/relationships/image" Target="../media/image42.svg"/><Relationship Id="rId8"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2.sv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AE2DA-8984-CB41-7AE7-5056937D1513}"/>
            </a:ext>
          </a:extLst>
        </p:cNvPr>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A810DAE8-5F0E-F7DA-7A95-3E8FEC3EE276}"/>
              </a:ext>
            </a:extLst>
          </p:cNvPr>
          <p:cNvSpPr/>
          <p:nvPr/>
        </p:nvSpPr>
        <p:spPr>
          <a:xfrm>
            <a:off x="2429772" y="370660"/>
            <a:ext cx="7193199" cy="1140439"/>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0"/>
          </a:p>
        </p:txBody>
      </p:sp>
      <p:pic>
        <p:nvPicPr>
          <p:cNvPr id="5" name="Graphic 4">
            <a:hlinkClick r:id="rId2"/>
            <a:extLst>
              <a:ext uri="{FF2B5EF4-FFF2-40B4-BE49-F238E27FC236}">
                <a16:creationId xmlns:a16="http://schemas.microsoft.com/office/drawing/2014/main" id="{CAC6140A-871E-29D7-0ADD-ED6CC66CC7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22916" y="1905363"/>
            <a:ext cx="1032599" cy="1140439"/>
          </a:xfrm>
          <a:prstGeom prst="rect">
            <a:avLst/>
          </a:prstGeom>
        </p:spPr>
      </p:pic>
      <p:grpSp>
        <p:nvGrpSpPr>
          <p:cNvPr id="7" name="Group 6">
            <a:extLst>
              <a:ext uri="{FF2B5EF4-FFF2-40B4-BE49-F238E27FC236}">
                <a16:creationId xmlns:a16="http://schemas.microsoft.com/office/drawing/2014/main" id="{D63479F3-1D65-2DFE-98BD-89279AAAFF2D}"/>
              </a:ext>
            </a:extLst>
          </p:cNvPr>
          <p:cNvGrpSpPr/>
          <p:nvPr/>
        </p:nvGrpSpPr>
        <p:grpSpPr>
          <a:xfrm>
            <a:off x="2898101" y="494788"/>
            <a:ext cx="6256540" cy="892183"/>
            <a:chOff x="2024525" y="330969"/>
            <a:chExt cx="8015418" cy="1142999"/>
          </a:xfrm>
        </p:grpSpPr>
        <p:pic>
          <p:nvPicPr>
            <p:cNvPr id="19" name="Graphic 18">
              <a:extLst>
                <a:ext uri="{FF2B5EF4-FFF2-40B4-BE49-F238E27FC236}">
                  <a16:creationId xmlns:a16="http://schemas.microsoft.com/office/drawing/2014/main" id="{085DBC48-5A1A-2206-9C4C-B8D12DF294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24525" y="376099"/>
              <a:ext cx="998375" cy="1097869"/>
            </a:xfrm>
            <a:prstGeom prst="rect">
              <a:avLst/>
            </a:prstGeom>
          </p:spPr>
        </p:pic>
        <p:pic>
          <p:nvPicPr>
            <p:cNvPr id="15" name="Graphic 14">
              <a:extLst>
                <a:ext uri="{FF2B5EF4-FFF2-40B4-BE49-F238E27FC236}">
                  <a16:creationId xmlns:a16="http://schemas.microsoft.com/office/drawing/2014/main" id="{6001DEEA-E383-FBE2-DD80-1666E91AAF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31882" y="410299"/>
              <a:ext cx="1694908" cy="984339"/>
            </a:xfrm>
            <a:prstGeom prst="rect">
              <a:avLst/>
            </a:prstGeom>
          </p:spPr>
        </p:pic>
        <p:pic>
          <p:nvPicPr>
            <p:cNvPr id="17" name="Graphic 16">
              <a:extLst>
                <a:ext uri="{FF2B5EF4-FFF2-40B4-BE49-F238E27FC236}">
                  <a16:creationId xmlns:a16="http://schemas.microsoft.com/office/drawing/2014/main" id="{F4164E01-FE68-0103-ED2D-4F342401FE2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35771" y="330969"/>
              <a:ext cx="1235873" cy="1142999"/>
            </a:xfrm>
            <a:prstGeom prst="rect">
              <a:avLst/>
            </a:prstGeom>
          </p:spPr>
        </p:pic>
        <p:pic>
          <p:nvPicPr>
            <p:cNvPr id="21" name="Graphic 20">
              <a:extLst>
                <a:ext uri="{FF2B5EF4-FFF2-40B4-BE49-F238E27FC236}">
                  <a16:creationId xmlns:a16="http://schemas.microsoft.com/office/drawing/2014/main" id="{450AA9B1-AB73-5AD2-CA3B-F0501AA45B7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980626" y="356381"/>
              <a:ext cx="1059317" cy="1052741"/>
            </a:xfrm>
            <a:prstGeom prst="rect">
              <a:avLst/>
            </a:prstGeom>
          </p:spPr>
        </p:pic>
      </p:grpSp>
      <p:sp>
        <p:nvSpPr>
          <p:cNvPr id="25" name="TextBox 24">
            <a:hlinkClick r:id="rId2"/>
            <a:extLst>
              <a:ext uri="{FF2B5EF4-FFF2-40B4-BE49-F238E27FC236}">
                <a16:creationId xmlns:a16="http://schemas.microsoft.com/office/drawing/2014/main" id="{5BB96512-D616-C991-044E-BA5D0C4E1CDF}"/>
              </a:ext>
            </a:extLst>
          </p:cNvPr>
          <p:cNvSpPr txBox="1"/>
          <p:nvPr/>
        </p:nvSpPr>
        <p:spPr>
          <a:xfrm>
            <a:off x="4788078" y="3108521"/>
            <a:ext cx="2615844" cy="707886"/>
          </a:xfrm>
          <a:prstGeom prst="rect">
            <a:avLst/>
          </a:prstGeom>
          <a:noFill/>
        </p:spPr>
        <p:txBody>
          <a:bodyPr wrap="none" rtlCol="0">
            <a:spAutoFit/>
          </a:bodyPr>
          <a:lstStyle/>
          <a:p>
            <a:r>
              <a:rPr lang="en-US" sz="4000" b="1" dirty="0" err="1">
                <a:solidFill>
                  <a:schemeClr val="tx1">
                    <a:lumMod val="85000"/>
                    <a:lumOff val="15000"/>
                  </a:schemeClr>
                </a:solidFill>
                <a:latin typeface="Times New Roman" panose="02020603050405020304" pitchFamily="18" charset="0"/>
                <a:cs typeface="Times New Roman" panose="02020603050405020304" pitchFamily="18" charset="0"/>
              </a:rPr>
              <a:t>TextEvolve</a:t>
            </a:r>
            <a:endParaRPr lang="en-IN" sz="40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6BF1A99E-7F68-113D-5172-EC65928C0A5A}"/>
              </a:ext>
            </a:extLst>
          </p:cNvPr>
          <p:cNvSpPr txBox="1"/>
          <p:nvPr/>
        </p:nvSpPr>
        <p:spPr>
          <a:xfrm>
            <a:off x="3335949" y="3662648"/>
            <a:ext cx="5520101" cy="523220"/>
          </a:xfrm>
          <a:prstGeom prst="rect">
            <a:avLst/>
          </a:prstGeom>
          <a:noFill/>
        </p:spPr>
        <p:txBody>
          <a:bodyPr wrap="none" rtlCol="0">
            <a:spAutoFit/>
          </a:bodyPr>
          <a:lstStyle/>
          <a:p>
            <a:r>
              <a:rPr lang="en-US" sz="2800" spc="300" dirty="0">
                <a:solidFill>
                  <a:srgbClr val="FF6900"/>
                </a:solidFill>
                <a:latin typeface="Times New Roman" panose="02020603050405020304" pitchFamily="18" charset="0"/>
                <a:cs typeface="Times New Roman" panose="02020603050405020304" pitchFamily="18" charset="0"/>
              </a:rPr>
              <a:t>Digitizing</a:t>
            </a:r>
            <a:r>
              <a:rPr lang="en-US" sz="2400" spc="300" dirty="0">
                <a:solidFill>
                  <a:srgbClr val="FF6900"/>
                </a:solidFill>
                <a:latin typeface="Times New Roman" panose="02020603050405020304" pitchFamily="18" charset="0"/>
                <a:cs typeface="Times New Roman" panose="02020603050405020304" pitchFamily="18" charset="0"/>
              </a:rPr>
              <a:t> History with AI/OCR</a:t>
            </a:r>
            <a:endParaRPr lang="en-IN" sz="2400" spc="300" dirty="0">
              <a:solidFill>
                <a:srgbClr val="FF6900"/>
              </a:solidFill>
              <a:latin typeface="Times New Roman" panose="02020603050405020304" pitchFamily="18" charset="0"/>
              <a:cs typeface="Times New Roman" panose="02020603050405020304" pitchFamily="18" charset="0"/>
            </a:endParaRPr>
          </a:p>
        </p:txBody>
      </p:sp>
      <p:grpSp>
        <p:nvGrpSpPr>
          <p:cNvPr id="26" name="Group 25">
            <a:extLst>
              <a:ext uri="{FF2B5EF4-FFF2-40B4-BE49-F238E27FC236}">
                <a16:creationId xmlns:a16="http://schemas.microsoft.com/office/drawing/2014/main" id="{80FC17F5-E136-1D93-1A67-E4BEA5FF921B}"/>
              </a:ext>
            </a:extLst>
          </p:cNvPr>
          <p:cNvGrpSpPr/>
          <p:nvPr/>
        </p:nvGrpSpPr>
        <p:grpSpPr>
          <a:xfrm>
            <a:off x="2769370" y="4634876"/>
            <a:ext cx="7193199" cy="461665"/>
            <a:chOff x="2429772" y="4713589"/>
            <a:chExt cx="7193199" cy="461665"/>
          </a:xfrm>
        </p:grpSpPr>
        <p:sp>
          <p:nvSpPr>
            <p:cNvPr id="3" name="TextBox 2">
              <a:extLst>
                <a:ext uri="{FF2B5EF4-FFF2-40B4-BE49-F238E27FC236}">
                  <a16:creationId xmlns:a16="http://schemas.microsoft.com/office/drawing/2014/main" id="{E57ADF84-5842-56BB-AE2F-9743E5CB3222}"/>
                </a:ext>
              </a:extLst>
            </p:cNvPr>
            <p:cNvSpPr txBox="1"/>
            <p:nvPr/>
          </p:nvSpPr>
          <p:spPr>
            <a:xfrm>
              <a:off x="2429772" y="4713589"/>
              <a:ext cx="1960989" cy="461665"/>
            </a:xfrm>
            <a:prstGeom prst="rect">
              <a:avLst/>
            </a:prstGeom>
            <a:noFill/>
          </p:spPr>
          <p:txBody>
            <a:bodyPr wrap="square" rtlCol="0">
              <a:spAutoFit/>
            </a:bodyPr>
            <a:lstStyle/>
            <a:p>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Team Name</a:t>
              </a:r>
              <a:endParaRPr lang="en-IN" sz="2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C59CAE0-52A2-8360-C8C0-5910CD460A9C}"/>
                </a:ext>
              </a:extLst>
            </p:cNvPr>
            <p:cNvSpPr txBox="1"/>
            <p:nvPr/>
          </p:nvSpPr>
          <p:spPr>
            <a:xfrm>
              <a:off x="4805278" y="4713589"/>
              <a:ext cx="4817693" cy="461665"/>
            </a:xfrm>
            <a:prstGeom prst="rect">
              <a:avLst/>
            </a:prstGeom>
            <a:noFill/>
          </p:spPr>
          <p:txBody>
            <a:bodyPr wrap="square" rtlCol="0">
              <a:spAutoFit/>
            </a:bodyPr>
            <a:lstStyle/>
            <a:p>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Dynamic Dreamers</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55390A73-E2AC-EF4C-A132-DEB093969DBB}"/>
                </a:ext>
              </a:extLst>
            </p:cNvPr>
            <p:cNvSpPr txBox="1"/>
            <p:nvPr/>
          </p:nvSpPr>
          <p:spPr>
            <a:xfrm>
              <a:off x="4390760" y="4713589"/>
              <a:ext cx="241044" cy="461665"/>
            </a:xfrm>
            <a:prstGeom prst="rect">
              <a:avLst/>
            </a:prstGeom>
            <a:noFill/>
          </p:spPr>
          <p:txBody>
            <a:bodyPr wrap="square" rtlCol="0">
              <a:spAutoFit/>
            </a:bodyPr>
            <a:lstStyle/>
            <a:p>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a:t>
              </a:r>
              <a:endParaRPr lang="en-IN" sz="2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grpSp>
      <p:grpSp>
        <p:nvGrpSpPr>
          <p:cNvPr id="23" name="Group 22">
            <a:extLst>
              <a:ext uri="{FF2B5EF4-FFF2-40B4-BE49-F238E27FC236}">
                <a16:creationId xmlns:a16="http://schemas.microsoft.com/office/drawing/2014/main" id="{2A9C9EC3-789C-95F3-69C0-68D84F6FC369}"/>
              </a:ext>
            </a:extLst>
          </p:cNvPr>
          <p:cNvGrpSpPr/>
          <p:nvPr/>
        </p:nvGrpSpPr>
        <p:grpSpPr>
          <a:xfrm>
            <a:off x="2769370" y="5268211"/>
            <a:ext cx="7193198" cy="461665"/>
            <a:chOff x="2429773" y="5346924"/>
            <a:chExt cx="7193198" cy="461665"/>
          </a:xfrm>
        </p:grpSpPr>
        <p:sp>
          <p:nvSpPr>
            <p:cNvPr id="6" name="TextBox 5">
              <a:extLst>
                <a:ext uri="{FF2B5EF4-FFF2-40B4-BE49-F238E27FC236}">
                  <a16:creationId xmlns:a16="http://schemas.microsoft.com/office/drawing/2014/main" id="{6297578C-BF85-B42C-16BC-0D7D6C3F33C6}"/>
                </a:ext>
              </a:extLst>
            </p:cNvPr>
            <p:cNvSpPr txBox="1"/>
            <p:nvPr/>
          </p:nvSpPr>
          <p:spPr>
            <a:xfrm>
              <a:off x="2429773" y="5346924"/>
              <a:ext cx="1960988" cy="461665"/>
            </a:xfrm>
            <a:prstGeom prst="rect">
              <a:avLst/>
            </a:prstGeom>
            <a:noFill/>
          </p:spPr>
          <p:txBody>
            <a:bodyPr wrap="square" rtlCol="0">
              <a:spAutoFit/>
            </a:bodyPr>
            <a:lstStyle/>
            <a:p>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NMNT ID</a:t>
              </a:r>
              <a:endParaRPr lang="en-IN" sz="2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3757615-7DDF-3673-5EBB-F279E2A2555C}"/>
                </a:ext>
              </a:extLst>
            </p:cNvPr>
            <p:cNvSpPr txBox="1"/>
            <p:nvPr/>
          </p:nvSpPr>
          <p:spPr>
            <a:xfrm>
              <a:off x="4805276" y="5346924"/>
              <a:ext cx="4817695" cy="461665"/>
            </a:xfrm>
            <a:prstGeom prst="rect">
              <a:avLst/>
            </a:prstGeom>
            <a:noFill/>
          </p:spPr>
          <p:txBody>
            <a:bodyPr wrap="square" rtlCol="0">
              <a:spAutoFit/>
            </a:bodyPr>
            <a:lstStyle/>
            <a:p>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NMNTSTD7116020</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56BED497-86EA-ACD7-3EE8-5CD487B19B46}"/>
                </a:ext>
              </a:extLst>
            </p:cNvPr>
            <p:cNvSpPr txBox="1"/>
            <p:nvPr/>
          </p:nvSpPr>
          <p:spPr>
            <a:xfrm>
              <a:off x="4390760" y="5346924"/>
              <a:ext cx="241044" cy="461665"/>
            </a:xfrm>
            <a:prstGeom prst="rect">
              <a:avLst/>
            </a:prstGeom>
            <a:noFill/>
          </p:spPr>
          <p:txBody>
            <a:bodyPr wrap="square" rtlCol="0">
              <a:spAutoFit/>
            </a:bodyPr>
            <a:lstStyle/>
            <a:p>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a:t>
              </a:r>
              <a:endParaRPr lang="en-IN" sz="2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grpSp>
      <p:grpSp>
        <p:nvGrpSpPr>
          <p:cNvPr id="24" name="Group 23">
            <a:extLst>
              <a:ext uri="{FF2B5EF4-FFF2-40B4-BE49-F238E27FC236}">
                <a16:creationId xmlns:a16="http://schemas.microsoft.com/office/drawing/2014/main" id="{3AEA0619-33A0-1A79-5E1F-8C96D869187E}"/>
              </a:ext>
            </a:extLst>
          </p:cNvPr>
          <p:cNvGrpSpPr/>
          <p:nvPr/>
        </p:nvGrpSpPr>
        <p:grpSpPr>
          <a:xfrm>
            <a:off x="2769370" y="5901547"/>
            <a:ext cx="7193199" cy="461665"/>
            <a:chOff x="2429772" y="5980260"/>
            <a:chExt cx="7193199" cy="461665"/>
          </a:xfrm>
        </p:grpSpPr>
        <p:sp>
          <p:nvSpPr>
            <p:cNvPr id="9" name="TextBox 8">
              <a:extLst>
                <a:ext uri="{FF2B5EF4-FFF2-40B4-BE49-F238E27FC236}">
                  <a16:creationId xmlns:a16="http://schemas.microsoft.com/office/drawing/2014/main" id="{7E0876C2-5495-D6A9-5247-00DCCE374DB9}"/>
                </a:ext>
              </a:extLst>
            </p:cNvPr>
            <p:cNvSpPr txBox="1"/>
            <p:nvPr/>
          </p:nvSpPr>
          <p:spPr>
            <a:xfrm>
              <a:off x="2429772" y="5980260"/>
              <a:ext cx="1960987" cy="461665"/>
            </a:xfrm>
            <a:prstGeom prst="rect">
              <a:avLst/>
            </a:prstGeom>
            <a:noFill/>
          </p:spPr>
          <p:txBody>
            <a:bodyPr wrap="square" rtlCol="0">
              <a:spAutoFit/>
            </a:bodyPr>
            <a:lstStyle/>
            <a:p>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College Name</a:t>
              </a:r>
              <a:endParaRPr lang="en-IN" sz="2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4BDC6947-467F-7FF0-5DC0-BB0474B7D358}"/>
                </a:ext>
              </a:extLst>
            </p:cNvPr>
            <p:cNvSpPr txBox="1"/>
            <p:nvPr/>
          </p:nvSpPr>
          <p:spPr>
            <a:xfrm>
              <a:off x="4758277" y="5980260"/>
              <a:ext cx="4864694" cy="461665"/>
            </a:xfrm>
            <a:prstGeom prst="rect">
              <a:avLst/>
            </a:prstGeom>
            <a:noFill/>
          </p:spPr>
          <p:txBody>
            <a:bodyPr wrap="square" rtlCol="0">
              <a:spAutoFit/>
            </a:bodyPr>
            <a:lstStyle/>
            <a:p>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Kathir College of Engineering</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87B8FD8F-37D8-FD41-8333-A6AA30E66859}"/>
                </a:ext>
              </a:extLst>
            </p:cNvPr>
            <p:cNvSpPr txBox="1"/>
            <p:nvPr/>
          </p:nvSpPr>
          <p:spPr>
            <a:xfrm>
              <a:off x="4390759" y="5980260"/>
              <a:ext cx="241044" cy="461665"/>
            </a:xfrm>
            <a:prstGeom prst="rect">
              <a:avLst/>
            </a:prstGeom>
            <a:noFill/>
          </p:spPr>
          <p:txBody>
            <a:bodyPr wrap="square" rtlCol="0">
              <a:spAutoFit/>
            </a:bodyPr>
            <a:lstStyle/>
            <a:p>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a:t>
              </a:r>
              <a:endParaRPr lang="en-IN" sz="2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745853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DD941-5725-3CAF-B988-93325CFE5E69}"/>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42467CEA-21F7-F665-2147-F5D5B7356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1226" y="1623563"/>
            <a:ext cx="4226273" cy="3396112"/>
          </a:xfrm>
          <a:prstGeom prst="rect">
            <a:avLst/>
          </a:prstGeom>
        </p:spPr>
      </p:pic>
      <p:pic>
        <p:nvPicPr>
          <p:cNvPr id="12" name="Picture 11">
            <a:extLst>
              <a:ext uri="{FF2B5EF4-FFF2-40B4-BE49-F238E27FC236}">
                <a16:creationId xmlns:a16="http://schemas.microsoft.com/office/drawing/2014/main" id="{BCD8F74D-D103-34A1-6236-01673DAACE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1394" y="1616148"/>
            <a:ext cx="1720717" cy="3398417"/>
          </a:xfrm>
          <a:prstGeom prst="rect">
            <a:avLst/>
          </a:prstGeom>
        </p:spPr>
      </p:pic>
      <p:sp>
        <p:nvSpPr>
          <p:cNvPr id="13" name="TextBox 12">
            <a:extLst>
              <a:ext uri="{FF2B5EF4-FFF2-40B4-BE49-F238E27FC236}">
                <a16:creationId xmlns:a16="http://schemas.microsoft.com/office/drawing/2014/main" id="{10916C58-A07F-51A4-B574-0A3A683328E2}"/>
              </a:ext>
            </a:extLst>
          </p:cNvPr>
          <p:cNvSpPr txBox="1"/>
          <p:nvPr/>
        </p:nvSpPr>
        <p:spPr>
          <a:xfrm>
            <a:off x="929641" y="5508552"/>
            <a:ext cx="10332719" cy="461665"/>
          </a:xfrm>
          <a:prstGeom prst="rect">
            <a:avLst/>
          </a:prstGeom>
          <a:noFill/>
        </p:spPr>
        <p:txBody>
          <a:bodyPr wrap="square" rtlCol="0">
            <a:spAutoFit/>
          </a:bodyPr>
          <a:lstStyle/>
          <a:p>
            <a:pPr algn="ctr"/>
            <a:r>
              <a:rPr lang="en-US" sz="2400" dirty="0">
                <a:solidFill>
                  <a:srgbClr val="FF6900"/>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https://squadofcreators.github.io/TextEvolve</a:t>
            </a:r>
            <a:endParaRPr lang="en-US" sz="2400" dirty="0">
              <a:solidFill>
                <a:srgbClr val="FF6900"/>
              </a:solidFill>
              <a:latin typeface="Times New Roman" panose="02020603050405020304" pitchFamily="18" charset="0"/>
              <a:cs typeface="Times New Roman" panose="02020603050405020304" pitchFamily="18" charset="0"/>
            </a:endParaRPr>
          </a:p>
        </p:txBody>
      </p:sp>
      <p:pic>
        <p:nvPicPr>
          <p:cNvPr id="6" name="Graphic 5">
            <a:extLst>
              <a:ext uri="{FF2B5EF4-FFF2-40B4-BE49-F238E27FC236}">
                <a16:creationId xmlns:a16="http://schemas.microsoft.com/office/drawing/2014/main" id="{CE40DE0E-404E-F8FE-40F1-F3825597DA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96717" y="267232"/>
            <a:ext cx="454525" cy="501993"/>
          </a:xfrm>
          <a:prstGeom prst="rect">
            <a:avLst/>
          </a:prstGeom>
        </p:spPr>
      </p:pic>
      <p:sp>
        <p:nvSpPr>
          <p:cNvPr id="7" name="TextBox 6">
            <a:extLst>
              <a:ext uri="{FF2B5EF4-FFF2-40B4-BE49-F238E27FC236}">
                <a16:creationId xmlns:a16="http://schemas.microsoft.com/office/drawing/2014/main" id="{8DEA2C9C-AE49-6056-FD97-248B870D5228}"/>
              </a:ext>
            </a:extLst>
          </p:cNvPr>
          <p:cNvSpPr txBox="1"/>
          <p:nvPr/>
        </p:nvSpPr>
        <p:spPr>
          <a:xfrm>
            <a:off x="4511042" y="287395"/>
            <a:ext cx="6531428" cy="461665"/>
          </a:xfrm>
          <a:prstGeom prst="rect">
            <a:avLst/>
          </a:prstGeom>
          <a:noFill/>
        </p:spPr>
        <p:txBody>
          <a:bodyPr wrap="square" rtlCol="0">
            <a:spAutoFit/>
          </a:bodyPr>
          <a:lstStyle/>
          <a:p>
            <a:pPr algn="r"/>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Demo / Sample Results</a:t>
            </a:r>
          </a:p>
        </p:txBody>
      </p:sp>
    </p:spTree>
    <p:extLst>
      <p:ext uri="{BB962C8B-B14F-4D97-AF65-F5344CB8AC3E}">
        <p14:creationId xmlns:p14="http://schemas.microsoft.com/office/powerpoint/2010/main" val="2397655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645A5-3235-BF95-4065-231909411CDD}"/>
            </a:ext>
          </a:extLst>
        </p:cNvPr>
        <p:cNvGrpSpPr/>
        <p:nvPr/>
      </p:nvGrpSpPr>
      <p:grpSpPr>
        <a:xfrm>
          <a:off x="0" y="0"/>
          <a:ext cx="0" cy="0"/>
          <a:chOff x="0" y="0"/>
          <a:chExt cx="0" cy="0"/>
        </a:xfrm>
      </p:grpSpPr>
      <p:grpSp>
        <p:nvGrpSpPr>
          <p:cNvPr id="16" name="Group 15">
            <a:extLst>
              <a:ext uri="{FF2B5EF4-FFF2-40B4-BE49-F238E27FC236}">
                <a16:creationId xmlns:a16="http://schemas.microsoft.com/office/drawing/2014/main" id="{2E1C1FAC-6BC6-9FAB-9286-CB2148023BE5}"/>
              </a:ext>
            </a:extLst>
          </p:cNvPr>
          <p:cNvGrpSpPr/>
          <p:nvPr/>
        </p:nvGrpSpPr>
        <p:grpSpPr>
          <a:xfrm>
            <a:off x="929641" y="769225"/>
            <a:ext cx="10332719" cy="1192341"/>
            <a:chOff x="963998" y="940675"/>
            <a:chExt cx="10332719" cy="1192341"/>
          </a:xfrm>
        </p:grpSpPr>
        <p:sp>
          <p:nvSpPr>
            <p:cNvPr id="2" name="TextBox 1">
              <a:extLst>
                <a:ext uri="{FF2B5EF4-FFF2-40B4-BE49-F238E27FC236}">
                  <a16:creationId xmlns:a16="http://schemas.microsoft.com/office/drawing/2014/main" id="{F72696AD-B630-517B-BD22-833257A3F730}"/>
                </a:ext>
              </a:extLst>
            </p:cNvPr>
            <p:cNvSpPr txBox="1"/>
            <p:nvPr/>
          </p:nvSpPr>
          <p:spPr>
            <a:xfrm>
              <a:off x="963998" y="1553049"/>
              <a:ext cx="10332719" cy="579967"/>
            </a:xfrm>
            <a:prstGeom prst="rect">
              <a:avLst/>
            </a:prstGeom>
            <a:noFill/>
          </p:spPr>
          <p:txBody>
            <a:bodyPr wrap="square" rtlCol="0">
              <a:spAutoFit/>
            </a:bodyPr>
            <a:lstStyle/>
            <a:p>
              <a:pPr indent="892175">
                <a:lnSpc>
                  <a:spcPct val="150000"/>
                </a:lnSpc>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Physical documents deteriorate over time.</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72ACCA17-06EE-ACB0-ED4B-6AA3F3354B39}"/>
                </a:ext>
              </a:extLst>
            </p:cNvPr>
            <p:cNvSpPr txBox="1"/>
            <p:nvPr/>
          </p:nvSpPr>
          <p:spPr>
            <a:xfrm>
              <a:off x="963998" y="940675"/>
              <a:ext cx="103327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Degradation:</a:t>
              </a:r>
            </a:p>
          </p:txBody>
        </p:sp>
      </p:grpSp>
      <p:grpSp>
        <p:nvGrpSpPr>
          <p:cNvPr id="17" name="Group 16">
            <a:extLst>
              <a:ext uri="{FF2B5EF4-FFF2-40B4-BE49-F238E27FC236}">
                <a16:creationId xmlns:a16="http://schemas.microsoft.com/office/drawing/2014/main" id="{C53B90FE-E31C-7BCE-6446-526A985D846D}"/>
              </a:ext>
            </a:extLst>
          </p:cNvPr>
          <p:cNvGrpSpPr/>
          <p:nvPr/>
        </p:nvGrpSpPr>
        <p:grpSpPr>
          <a:xfrm>
            <a:off x="929641" y="2175039"/>
            <a:ext cx="10332719" cy="1192341"/>
            <a:chOff x="963998" y="2279723"/>
            <a:chExt cx="10332719" cy="1192341"/>
          </a:xfrm>
        </p:grpSpPr>
        <p:sp>
          <p:nvSpPr>
            <p:cNvPr id="9" name="TextBox 8">
              <a:extLst>
                <a:ext uri="{FF2B5EF4-FFF2-40B4-BE49-F238E27FC236}">
                  <a16:creationId xmlns:a16="http://schemas.microsoft.com/office/drawing/2014/main" id="{CB6B6F81-0140-BFC5-5973-62DB00BA8458}"/>
                </a:ext>
              </a:extLst>
            </p:cNvPr>
            <p:cNvSpPr txBox="1"/>
            <p:nvPr/>
          </p:nvSpPr>
          <p:spPr>
            <a:xfrm>
              <a:off x="963998" y="2892097"/>
              <a:ext cx="10332719" cy="579967"/>
            </a:xfrm>
            <a:prstGeom prst="rect">
              <a:avLst/>
            </a:prstGeom>
            <a:noFill/>
          </p:spPr>
          <p:txBody>
            <a:bodyPr wrap="square" rtlCol="0">
              <a:spAutoFit/>
            </a:bodyPr>
            <a:lstStyle/>
            <a:p>
              <a:pPr indent="892175">
                <a:lnSpc>
                  <a:spcPct val="150000"/>
                </a:lnSpc>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Limited access to rare or regional texts.</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41B924D8-C759-5538-854D-F3607DDE21B4}"/>
                </a:ext>
              </a:extLst>
            </p:cNvPr>
            <p:cNvSpPr txBox="1"/>
            <p:nvPr/>
          </p:nvSpPr>
          <p:spPr>
            <a:xfrm>
              <a:off x="963998" y="2279723"/>
              <a:ext cx="103327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Inaccessibility:</a:t>
              </a:r>
            </a:p>
          </p:txBody>
        </p:sp>
      </p:grpSp>
      <p:grpSp>
        <p:nvGrpSpPr>
          <p:cNvPr id="18" name="Group 17">
            <a:extLst>
              <a:ext uri="{FF2B5EF4-FFF2-40B4-BE49-F238E27FC236}">
                <a16:creationId xmlns:a16="http://schemas.microsoft.com/office/drawing/2014/main" id="{6649670B-B6F4-10D7-B955-B9957CA487C6}"/>
              </a:ext>
            </a:extLst>
          </p:cNvPr>
          <p:cNvGrpSpPr/>
          <p:nvPr/>
        </p:nvGrpSpPr>
        <p:grpSpPr>
          <a:xfrm>
            <a:off x="929641" y="3580853"/>
            <a:ext cx="10332719" cy="1192341"/>
            <a:chOff x="963998" y="3618771"/>
            <a:chExt cx="10332719" cy="1192341"/>
          </a:xfrm>
        </p:grpSpPr>
        <p:sp>
          <p:nvSpPr>
            <p:cNvPr id="11" name="TextBox 10">
              <a:extLst>
                <a:ext uri="{FF2B5EF4-FFF2-40B4-BE49-F238E27FC236}">
                  <a16:creationId xmlns:a16="http://schemas.microsoft.com/office/drawing/2014/main" id="{19B211B9-6CB7-E789-0D58-2429663D90FA}"/>
                </a:ext>
              </a:extLst>
            </p:cNvPr>
            <p:cNvSpPr txBox="1"/>
            <p:nvPr/>
          </p:nvSpPr>
          <p:spPr>
            <a:xfrm>
              <a:off x="963998" y="4231145"/>
              <a:ext cx="10332719" cy="579967"/>
            </a:xfrm>
            <a:prstGeom prst="rect">
              <a:avLst/>
            </a:prstGeom>
            <a:noFill/>
          </p:spPr>
          <p:txBody>
            <a:bodyPr wrap="square" rtlCol="0">
              <a:spAutoFit/>
            </a:bodyPr>
            <a:lstStyle/>
            <a:p>
              <a:pPr indent="892175">
                <a:lnSpc>
                  <a:spcPct val="150000"/>
                </a:lnSpc>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Handwritten texts present difficulties in standard OCR processing.</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61C28449-7ECC-AA18-F5E4-977F125FF25E}"/>
                </a:ext>
              </a:extLst>
            </p:cNvPr>
            <p:cNvSpPr txBox="1"/>
            <p:nvPr/>
          </p:nvSpPr>
          <p:spPr>
            <a:xfrm>
              <a:off x="963998" y="3618771"/>
              <a:ext cx="103327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Handwriting Variability:</a:t>
              </a:r>
            </a:p>
          </p:txBody>
        </p:sp>
      </p:grpSp>
      <p:grpSp>
        <p:nvGrpSpPr>
          <p:cNvPr id="19" name="Group 18">
            <a:extLst>
              <a:ext uri="{FF2B5EF4-FFF2-40B4-BE49-F238E27FC236}">
                <a16:creationId xmlns:a16="http://schemas.microsoft.com/office/drawing/2014/main" id="{EA80B5F5-4CE8-64F2-8652-3C1D3081BC9A}"/>
              </a:ext>
            </a:extLst>
          </p:cNvPr>
          <p:cNvGrpSpPr/>
          <p:nvPr/>
        </p:nvGrpSpPr>
        <p:grpSpPr>
          <a:xfrm>
            <a:off x="929641" y="4986666"/>
            <a:ext cx="10332719" cy="1192339"/>
            <a:chOff x="963998" y="4957819"/>
            <a:chExt cx="10332719" cy="1192339"/>
          </a:xfrm>
        </p:grpSpPr>
        <p:sp>
          <p:nvSpPr>
            <p:cNvPr id="13" name="TextBox 12">
              <a:extLst>
                <a:ext uri="{FF2B5EF4-FFF2-40B4-BE49-F238E27FC236}">
                  <a16:creationId xmlns:a16="http://schemas.microsoft.com/office/drawing/2014/main" id="{E6A9A0FF-F7C7-0523-75B6-FE26D1C672E0}"/>
                </a:ext>
              </a:extLst>
            </p:cNvPr>
            <p:cNvSpPr txBox="1"/>
            <p:nvPr/>
          </p:nvSpPr>
          <p:spPr>
            <a:xfrm>
              <a:off x="963998" y="5570191"/>
              <a:ext cx="10332719" cy="579967"/>
            </a:xfrm>
            <a:prstGeom prst="rect">
              <a:avLst/>
            </a:prstGeom>
            <a:noFill/>
          </p:spPr>
          <p:txBody>
            <a:bodyPr wrap="square" rtlCol="0">
              <a:spAutoFit/>
            </a:bodyPr>
            <a:lstStyle/>
            <a:p>
              <a:pPr indent="892175">
                <a:lnSpc>
                  <a:spcPct val="150000"/>
                </a:lnSpc>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Many OCR solutions are not optimized for regional languages.</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0E489655-EC77-490D-EB48-33C39DD94043}"/>
                </a:ext>
              </a:extLst>
            </p:cNvPr>
            <p:cNvSpPr txBox="1"/>
            <p:nvPr/>
          </p:nvSpPr>
          <p:spPr>
            <a:xfrm>
              <a:off x="963998" y="4957819"/>
              <a:ext cx="103327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Language Barriers:</a:t>
              </a:r>
            </a:p>
          </p:txBody>
        </p:sp>
      </p:grpSp>
      <p:pic>
        <p:nvPicPr>
          <p:cNvPr id="20" name="Graphic 19">
            <a:extLst>
              <a:ext uri="{FF2B5EF4-FFF2-40B4-BE49-F238E27FC236}">
                <a16:creationId xmlns:a16="http://schemas.microsoft.com/office/drawing/2014/main" id="{8D7A132A-DEC3-AADF-A1BA-6443DBBAF26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96717" y="267232"/>
            <a:ext cx="454525" cy="501993"/>
          </a:xfrm>
          <a:prstGeom prst="rect">
            <a:avLst/>
          </a:prstGeom>
        </p:spPr>
      </p:pic>
      <p:sp>
        <p:nvSpPr>
          <p:cNvPr id="21" name="TextBox 20">
            <a:extLst>
              <a:ext uri="{FF2B5EF4-FFF2-40B4-BE49-F238E27FC236}">
                <a16:creationId xmlns:a16="http://schemas.microsoft.com/office/drawing/2014/main" id="{143AB5AE-13BC-FABC-F2E7-2ABA7AFC4D74}"/>
              </a:ext>
            </a:extLst>
          </p:cNvPr>
          <p:cNvSpPr txBox="1"/>
          <p:nvPr/>
        </p:nvSpPr>
        <p:spPr>
          <a:xfrm>
            <a:off x="4511042" y="287395"/>
            <a:ext cx="6531428" cy="461665"/>
          </a:xfrm>
          <a:prstGeom prst="rect">
            <a:avLst/>
          </a:prstGeom>
          <a:noFill/>
        </p:spPr>
        <p:txBody>
          <a:bodyPr wrap="square" rtlCol="0">
            <a:spAutoFit/>
          </a:bodyPr>
          <a:lstStyle/>
          <a:p>
            <a:pPr algn="r"/>
            <a:r>
              <a:rPr lang="en-IN" sz="2400" dirty="0">
                <a:solidFill>
                  <a:schemeClr val="tx1">
                    <a:lumMod val="65000"/>
                    <a:lumOff val="35000"/>
                  </a:schemeClr>
                </a:solidFill>
                <a:latin typeface="Times New Roman" panose="02020603050405020304" pitchFamily="18" charset="0"/>
                <a:cs typeface="Times New Roman" panose="02020603050405020304" pitchFamily="18" charset="0"/>
              </a:rPr>
              <a:t>Challenges</a:t>
            </a:r>
          </a:p>
        </p:txBody>
      </p:sp>
    </p:spTree>
    <p:extLst>
      <p:ext uri="{BB962C8B-B14F-4D97-AF65-F5344CB8AC3E}">
        <p14:creationId xmlns:p14="http://schemas.microsoft.com/office/powerpoint/2010/main" val="3218652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34792-494A-6930-2A9E-F4C9D07EEB0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06B5368-315A-83CE-1ACA-43F4A40A63E0}"/>
              </a:ext>
            </a:extLst>
          </p:cNvPr>
          <p:cNvSpPr txBox="1"/>
          <p:nvPr/>
        </p:nvSpPr>
        <p:spPr>
          <a:xfrm>
            <a:off x="929641" y="925577"/>
            <a:ext cx="10332719" cy="856966"/>
          </a:xfrm>
          <a:prstGeom prst="rect">
            <a:avLst/>
          </a:prstGeom>
          <a:noFill/>
        </p:spPr>
        <p:txBody>
          <a:bodyPr wrap="square" rtlCol="0">
            <a:spAutoFit/>
          </a:bodyPr>
          <a:lstStyle/>
          <a:p>
            <a:pPr>
              <a:lnSpc>
                <a:spcPct val="250000"/>
              </a:lnSpc>
            </a:pPr>
            <a:r>
              <a:rPr lang="en-US" sz="2400" dirty="0">
                <a:solidFill>
                  <a:srgbClr val="FF6900"/>
                </a:solidFill>
                <a:latin typeface="Times New Roman" panose="02020603050405020304" pitchFamily="18" charset="0"/>
                <a:cs typeface="Times New Roman" panose="02020603050405020304" pitchFamily="18" charset="0"/>
              </a:rPr>
              <a:t>Cultural Preservation:</a:t>
            </a: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 Safeguard historical documents for future generations.</a:t>
            </a:r>
          </a:p>
        </p:txBody>
      </p:sp>
      <p:sp>
        <p:nvSpPr>
          <p:cNvPr id="4" name="TextBox 3">
            <a:extLst>
              <a:ext uri="{FF2B5EF4-FFF2-40B4-BE49-F238E27FC236}">
                <a16:creationId xmlns:a16="http://schemas.microsoft.com/office/drawing/2014/main" id="{71BCB229-5734-F708-F862-D88053D98C51}"/>
              </a:ext>
            </a:extLst>
          </p:cNvPr>
          <p:cNvSpPr txBox="1"/>
          <p:nvPr/>
        </p:nvSpPr>
        <p:spPr>
          <a:xfrm>
            <a:off x="929641" y="2214705"/>
            <a:ext cx="10332719" cy="1133965"/>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Enhanced Accessibility: </a:t>
            </a: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Allow researchers, educators, and the public to easily access digitized content.</a:t>
            </a:r>
          </a:p>
        </p:txBody>
      </p:sp>
      <p:sp>
        <p:nvSpPr>
          <p:cNvPr id="6" name="TextBox 5">
            <a:extLst>
              <a:ext uri="{FF2B5EF4-FFF2-40B4-BE49-F238E27FC236}">
                <a16:creationId xmlns:a16="http://schemas.microsoft.com/office/drawing/2014/main" id="{1724F9D4-EA91-54B9-B94D-215C6E19FCE6}"/>
              </a:ext>
            </a:extLst>
          </p:cNvPr>
          <p:cNvSpPr txBox="1"/>
          <p:nvPr/>
        </p:nvSpPr>
        <p:spPr>
          <a:xfrm>
            <a:off x="929641" y="3780832"/>
            <a:ext cx="10332719" cy="856966"/>
          </a:xfrm>
          <a:prstGeom prst="rect">
            <a:avLst/>
          </a:prstGeom>
          <a:noFill/>
        </p:spPr>
        <p:txBody>
          <a:bodyPr wrap="square" rtlCol="0">
            <a:spAutoFit/>
          </a:bodyPr>
          <a:lstStyle/>
          <a:p>
            <a:pPr>
              <a:lnSpc>
                <a:spcPct val="250000"/>
              </a:lnSpc>
            </a:pPr>
            <a:r>
              <a:rPr lang="en-US" sz="2400" dirty="0">
                <a:solidFill>
                  <a:srgbClr val="FF6900"/>
                </a:solidFill>
                <a:latin typeface="Times New Roman" panose="02020603050405020304" pitchFamily="18" charset="0"/>
                <a:cs typeface="Times New Roman" panose="02020603050405020304" pitchFamily="18" charset="0"/>
              </a:rPr>
              <a:t>Improved Research: </a:t>
            </a: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Facilitate the study of regional languages and historical texts.</a:t>
            </a:r>
          </a:p>
        </p:txBody>
      </p:sp>
      <p:sp>
        <p:nvSpPr>
          <p:cNvPr id="7" name="TextBox 6">
            <a:extLst>
              <a:ext uri="{FF2B5EF4-FFF2-40B4-BE49-F238E27FC236}">
                <a16:creationId xmlns:a16="http://schemas.microsoft.com/office/drawing/2014/main" id="{E3915FBF-3C43-9A8A-B021-AA22E7147D9F}"/>
              </a:ext>
            </a:extLst>
          </p:cNvPr>
          <p:cNvSpPr txBox="1"/>
          <p:nvPr/>
        </p:nvSpPr>
        <p:spPr>
          <a:xfrm>
            <a:off x="929641" y="5069959"/>
            <a:ext cx="10332719" cy="856966"/>
          </a:xfrm>
          <a:prstGeom prst="rect">
            <a:avLst/>
          </a:prstGeom>
          <a:noFill/>
        </p:spPr>
        <p:txBody>
          <a:bodyPr wrap="square" rtlCol="0">
            <a:spAutoFit/>
          </a:bodyPr>
          <a:lstStyle/>
          <a:p>
            <a:pPr>
              <a:lnSpc>
                <a:spcPct val="250000"/>
              </a:lnSpc>
            </a:pPr>
            <a:r>
              <a:rPr lang="en-US" sz="2400" dirty="0">
                <a:solidFill>
                  <a:srgbClr val="FF6900"/>
                </a:solidFill>
                <a:latin typeface="Times New Roman" panose="02020603050405020304" pitchFamily="18" charset="0"/>
                <a:cs typeface="Times New Roman" panose="02020603050405020304" pitchFamily="18" charset="0"/>
              </a:rPr>
              <a:t>Scalability: </a:t>
            </a: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A robust system that can grow to handle vast archives.</a:t>
            </a:r>
          </a:p>
        </p:txBody>
      </p:sp>
      <p:pic>
        <p:nvPicPr>
          <p:cNvPr id="8" name="Graphic 7">
            <a:extLst>
              <a:ext uri="{FF2B5EF4-FFF2-40B4-BE49-F238E27FC236}">
                <a16:creationId xmlns:a16="http://schemas.microsoft.com/office/drawing/2014/main" id="{60CB0490-76FA-8F0D-DF38-4F6BA5ACC8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96717" y="267232"/>
            <a:ext cx="454525" cy="501993"/>
          </a:xfrm>
          <a:prstGeom prst="rect">
            <a:avLst/>
          </a:prstGeom>
        </p:spPr>
      </p:pic>
      <p:sp>
        <p:nvSpPr>
          <p:cNvPr id="9" name="TextBox 8">
            <a:extLst>
              <a:ext uri="{FF2B5EF4-FFF2-40B4-BE49-F238E27FC236}">
                <a16:creationId xmlns:a16="http://schemas.microsoft.com/office/drawing/2014/main" id="{F3B8A6AB-F617-F372-B88B-79A9396004D1}"/>
              </a:ext>
            </a:extLst>
          </p:cNvPr>
          <p:cNvSpPr txBox="1"/>
          <p:nvPr/>
        </p:nvSpPr>
        <p:spPr>
          <a:xfrm>
            <a:off x="4511042" y="287395"/>
            <a:ext cx="6531428" cy="461665"/>
          </a:xfrm>
          <a:prstGeom prst="rect">
            <a:avLst/>
          </a:prstGeom>
          <a:noFill/>
        </p:spPr>
        <p:txBody>
          <a:bodyPr wrap="square" rtlCol="0">
            <a:spAutoFit/>
          </a:bodyPr>
          <a:lstStyle/>
          <a:p>
            <a:pPr algn="r"/>
            <a:r>
              <a:rPr lang="en-IN" sz="2400" dirty="0">
                <a:solidFill>
                  <a:schemeClr val="tx1">
                    <a:lumMod val="65000"/>
                    <a:lumOff val="35000"/>
                  </a:schemeClr>
                </a:solidFill>
                <a:latin typeface="Times New Roman" panose="02020603050405020304" pitchFamily="18" charset="0"/>
                <a:cs typeface="Times New Roman" panose="02020603050405020304" pitchFamily="18" charset="0"/>
              </a:rPr>
              <a:t>Benefits &amp; Impact</a:t>
            </a:r>
          </a:p>
        </p:txBody>
      </p:sp>
    </p:spTree>
    <p:extLst>
      <p:ext uri="{BB962C8B-B14F-4D97-AF65-F5344CB8AC3E}">
        <p14:creationId xmlns:p14="http://schemas.microsoft.com/office/powerpoint/2010/main" val="62929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7F949-4786-502B-092B-97E37DFD5BC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2A02A5A-D0CC-F12A-B385-43BE310043E0}"/>
              </a:ext>
            </a:extLst>
          </p:cNvPr>
          <p:cNvSpPr txBox="1"/>
          <p:nvPr/>
        </p:nvSpPr>
        <p:spPr>
          <a:xfrm>
            <a:off x="929640" y="1315440"/>
            <a:ext cx="10332719" cy="4227119"/>
          </a:xfrm>
          <a:prstGeom prst="rect">
            <a:avLst/>
          </a:prstGeom>
          <a:noFill/>
        </p:spPr>
        <p:txBody>
          <a:bodyPr wrap="square" rtlCol="0">
            <a:spAutoFit/>
          </a:bodyPr>
          <a:lstStyle/>
          <a:p>
            <a:pPr>
              <a:lnSpc>
                <a:spcPct val="200000"/>
              </a:lnSpc>
            </a:pPr>
            <a:r>
              <a:rPr lang="en-US" sz="2400" b="1" dirty="0" err="1">
                <a:solidFill>
                  <a:schemeClr val="tx1">
                    <a:lumMod val="85000"/>
                    <a:lumOff val="15000"/>
                  </a:schemeClr>
                </a:solidFill>
                <a:latin typeface="Times New Roman" panose="02020603050405020304" pitchFamily="18" charset="0"/>
                <a:cs typeface="Times New Roman" panose="02020603050405020304" pitchFamily="18" charset="0"/>
              </a:rPr>
              <a:t>TextEVolve</a:t>
            </a: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 is an AI-driven solution that digitizes handwritten historical documents with high accuracy using a </a:t>
            </a:r>
            <a:r>
              <a:rPr lang="en-US" sz="2400" b="1" dirty="0">
                <a:solidFill>
                  <a:schemeClr val="tx1">
                    <a:lumMod val="85000"/>
                    <a:lumOff val="15000"/>
                  </a:schemeClr>
                </a:solidFill>
                <a:latin typeface="Times New Roman" panose="02020603050405020304" pitchFamily="18" charset="0"/>
                <a:cs typeface="Times New Roman" panose="02020603050405020304" pitchFamily="18" charset="0"/>
              </a:rPr>
              <a:t>custom ML model</a:t>
            </a: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 and </a:t>
            </a:r>
            <a:r>
              <a:rPr lang="en-US" sz="2400" b="1" dirty="0">
                <a:solidFill>
                  <a:schemeClr val="tx1">
                    <a:lumMod val="85000"/>
                    <a:lumOff val="15000"/>
                  </a:schemeClr>
                </a:solidFill>
                <a:latin typeface="Times New Roman" panose="02020603050405020304" pitchFamily="18" charset="0"/>
                <a:cs typeface="Times New Roman" panose="02020603050405020304" pitchFamily="18" charset="0"/>
              </a:rPr>
              <a:t>Google OCR API</a:t>
            </a: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 </a:t>
            </a:r>
          </a:p>
          <a:p>
            <a:pPr>
              <a:lnSpc>
                <a:spcPct val="200000"/>
              </a:lnSpc>
            </a:pPr>
            <a:endParaRPr lang="en-US" sz="1600" dirty="0">
              <a:solidFill>
                <a:schemeClr val="tx1">
                  <a:lumMod val="85000"/>
                  <a:lumOff val="15000"/>
                </a:schemeClr>
              </a:solidFill>
              <a:latin typeface="Times New Roman" panose="02020603050405020304" pitchFamily="18" charset="0"/>
              <a:cs typeface="Times New Roman" panose="02020603050405020304" pitchFamily="18" charset="0"/>
            </a:endParaRPr>
          </a:p>
          <a:p>
            <a:pPr>
              <a:lnSpc>
                <a:spcPct val="200000"/>
              </a:lnSpc>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By combining innovation with technology, it preserves cultural heritage, enhances accessibility, and supports research — ensuring valuable historical knowledge is safeguarded for future generations.</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pic>
        <p:nvPicPr>
          <p:cNvPr id="4" name="Graphic 3">
            <a:extLst>
              <a:ext uri="{FF2B5EF4-FFF2-40B4-BE49-F238E27FC236}">
                <a16:creationId xmlns:a16="http://schemas.microsoft.com/office/drawing/2014/main" id="{42055F19-01FC-C69B-8A70-1079FD41334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96717" y="267232"/>
            <a:ext cx="454525" cy="501993"/>
          </a:xfrm>
          <a:prstGeom prst="rect">
            <a:avLst/>
          </a:prstGeom>
        </p:spPr>
      </p:pic>
      <p:sp>
        <p:nvSpPr>
          <p:cNvPr id="6" name="TextBox 5">
            <a:extLst>
              <a:ext uri="{FF2B5EF4-FFF2-40B4-BE49-F238E27FC236}">
                <a16:creationId xmlns:a16="http://schemas.microsoft.com/office/drawing/2014/main" id="{DC830B7E-8217-113C-3F42-463EE7F655D7}"/>
              </a:ext>
            </a:extLst>
          </p:cNvPr>
          <p:cNvSpPr txBox="1"/>
          <p:nvPr/>
        </p:nvSpPr>
        <p:spPr>
          <a:xfrm>
            <a:off x="4511042" y="287395"/>
            <a:ext cx="6531428" cy="461665"/>
          </a:xfrm>
          <a:prstGeom prst="rect">
            <a:avLst/>
          </a:prstGeom>
          <a:noFill/>
        </p:spPr>
        <p:txBody>
          <a:bodyPr wrap="square" rtlCol="0">
            <a:spAutoFit/>
          </a:bodyPr>
          <a:lstStyle/>
          <a:p>
            <a:pPr algn="r"/>
            <a:r>
              <a:rPr lang="en-IN" sz="2400" dirty="0">
                <a:solidFill>
                  <a:schemeClr val="tx1">
                    <a:lumMod val="65000"/>
                    <a:lumOff val="35000"/>
                  </a:schemeClr>
                </a:solidFill>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25616172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922E0-63C5-BD89-7CB3-1460A6B33EFC}"/>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CFC4855D-262C-B955-F819-2B407186D336}"/>
              </a:ext>
            </a:extLst>
          </p:cNvPr>
          <p:cNvGrpSpPr/>
          <p:nvPr/>
        </p:nvGrpSpPr>
        <p:grpSpPr>
          <a:xfrm>
            <a:off x="929640" y="1017927"/>
            <a:ext cx="10332720" cy="3936623"/>
            <a:chOff x="929640" y="1267643"/>
            <a:chExt cx="10332720" cy="3936623"/>
          </a:xfrm>
        </p:grpSpPr>
        <p:sp>
          <p:nvSpPr>
            <p:cNvPr id="2" name="TextBox 1">
              <a:extLst>
                <a:ext uri="{FF2B5EF4-FFF2-40B4-BE49-F238E27FC236}">
                  <a16:creationId xmlns:a16="http://schemas.microsoft.com/office/drawing/2014/main" id="{DCE045D2-A0BA-F50D-B420-4CA0355E4073}"/>
                </a:ext>
              </a:extLst>
            </p:cNvPr>
            <p:cNvSpPr txBox="1"/>
            <p:nvPr/>
          </p:nvSpPr>
          <p:spPr>
            <a:xfrm>
              <a:off x="929640" y="1267643"/>
              <a:ext cx="10332719" cy="3770263"/>
            </a:xfrm>
            <a:prstGeom prst="rect">
              <a:avLst/>
            </a:prstGeom>
            <a:noFill/>
          </p:spPr>
          <p:txBody>
            <a:bodyPr wrap="square" rtlCol="0">
              <a:spAutoFit/>
            </a:bodyPr>
            <a:lstStyle/>
            <a:p>
              <a:pPr algn="ctr"/>
              <a:r>
                <a:rPr lang="en-US" sz="23900" dirty="0">
                  <a:solidFill>
                    <a:srgbClr val="FF6900"/>
                  </a:solidFill>
                  <a:latin typeface="Times New Roman" panose="02020603050405020304" pitchFamily="18" charset="0"/>
                  <a:cs typeface="Times New Roman" panose="02020603050405020304" pitchFamily="18" charset="0"/>
                </a:rPr>
                <a:t>?</a:t>
              </a:r>
              <a:endParaRPr lang="en-IN" sz="23900" dirty="0">
                <a:solidFill>
                  <a:srgbClr val="FF690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35DE8DD-D220-38FE-A688-DE8D5F19C91F}"/>
                </a:ext>
              </a:extLst>
            </p:cNvPr>
            <p:cNvSpPr txBox="1"/>
            <p:nvPr/>
          </p:nvSpPr>
          <p:spPr>
            <a:xfrm>
              <a:off x="929641" y="4681046"/>
              <a:ext cx="10332719" cy="523220"/>
            </a:xfrm>
            <a:prstGeom prst="rect">
              <a:avLst/>
            </a:prstGeom>
            <a:noFill/>
          </p:spPr>
          <p:txBody>
            <a:bodyPr wrap="square" rtlCol="0">
              <a:spAutoFit/>
            </a:bodyPr>
            <a:lstStyle/>
            <a:p>
              <a:pPr algn="ctr"/>
              <a:r>
                <a:rPr lang="en-US" sz="2800" spc="300" dirty="0">
                  <a:solidFill>
                    <a:schemeClr val="tx1">
                      <a:lumMod val="85000"/>
                      <a:lumOff val="15000"/>
                    </a:schemeClr>
                  </a:solidFill>
                  <a:latin typeface="Times New Roman" panose="02020603050405020304" pitchFamily="18" charset="0"/>
                  <a:cs typeface="Times New Roman" panose="02020603050405020304" pitchFamily="18" charset="0"/>
                </a:rPr>
                <a:t>Ask Questions</a:t>
              </a:r>
              <a:endParaRPr lang="en-IN" sz="2800" spc="3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pic>
        <p:nvPicPr>
          <p:cNvPr id="11" name="Graphic 10">
            <a:extLst>
              <a:ext uri="{FF2B5EF4-FFF2-40B4-BE49-F238E27FC236}">
                <a16:creationId xmlns:a16="http://schemas.microsoft.com/office/drawing/2014/main" id="{3814C2A6-6CCE-54AF-A023-B6F885B650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96717" y="267232"/>
            <a:ext cx="454525" cy="501993"/>
          </a:xfrm>
          <a:prstGeom prst="rect">
            <a:avLst/>
          </a:prstGeom>
        </p:spPr>
      </p:pic>
      <p:sp>
        <p:nvSpPr>
          <p:cNvPr id="12" name="TextBox 11">
            <a:extLst>
              <a:ext uri="{FF2B5EF4-FFF2-40B4-BE49-F238E27FC236}">
                <a16:creationId xmlns:a16="http://schemas.microsoft.com/office/drawing/2014/main" id="{EF1C5D98-5198-9FFD-6832-44643AF037DF}"/>
              </a:ext>
            </a:extLst>
          </p:cNvPr>
          <p:cNvSpPr txBox="1"/>
          <p:nvPr/>
        </p:nvSpPr>
        <p:spPr>
          <a:xfrm>
            <a:off x="4511042" y="287395"/>
            <a:ext cx="6531428" cy="461665"/>
          </a:xfrm>
          <a:prstGeom prst="rect">
            <a:avLst/>
          </a:prstGeom>
          <a:noFill/>
        </p:spPr>
        <p:txBody>
          <a:bodyPr wrap="square" rtlCol="0">
            <a:spAutoFit/>
          </a:bodyPr>
          <a:lstStyle/>
          <a:p>
            <a:pPr algn="r"/>
            <a:r>
              <a:rPr lang="en-IN" sz="2400" dirty="0">
                <a:solidFill>
                  <a:schemeClr val="tx1">
                    <a:lumMod val="65000"/>
                    <a:lumOff val="35000"/>
                  </a:schemeClr>
                </a:solidFill>
                <a:latin typeface="Times New Roman" panose="02020603050405020304" pitchFamily="18" charset="0"/>
                <a:cs typeface="Times New Roman" panose="02020603050405020304" pitchFamily="18" charset="0"/>
              </a:rPr>
              <a:t>Q&amp;A</a:t>
            </a:r>
          </a:p>
        </p:txBody>
      </p:sp>
    </p:spTree>
    <p:extLst>
      <p:ext uri="{BB962C8B-B14F-4D97-AF65-F5344CB8AC3E}">
        <p14:creationId xmlns:p14="http://schemas.microsoft.com/office/powerpoint/2010/main" val="929984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5BC3C4-2C6D-04D2-41EE-F2FD78F889FF}"/>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7EC2E4FA-BB2B-6898-7E3F-A01C5972C5FD}"/>
              </a:ext>
            </a:extLst>
          </p:cNvPr>
          <p:cNvGrpSpPr/>
          <p:nvPr/>
        </p:nvGrpSpPr>
        <p:grpSpPr>
          <a:xfrm>
            <a:off x="1657028" y="3825735"/>
            <a:ext cx="8877943" cy="2180151"/>
            <a:chOff x="1682710" y="3841038"/>
            <a:chExt cx="8877943" cy="2180151"/>
          </a:xfrm>
        </p:grpSpPr>
        <p:grpSp>
          <p:nvGrpSpPr>
            <p:cNvPr id="34" name="Group 33">
              <a:extLst>
                <a:ext uri="{FF2B5EF4-FFF2-40B4-BE49-F238E27FC236}">
                  <a16:creationId xmlns:a16="http://schemas.microsoft.com/office/drawing/2014/main" id="{472CC410-2620-0A07-2AAC-D49E6AAECD4D}"/>
                </a:ext>
              </a:extLst>
            </p:cNvPr>
            <p:cNvGrpSpPr/>
            <p:nvPr/>
          </p:nvGrpSpPr>
          <p:grpSpPr>
            <a:xfrm>
              <a:off x="1682710" y="3841038"/>
              <a:ext cx="2036785" cy="2180151"/>
              <a:chOff x="3321089" y="3321706"/>
              <a:chExt cx="2036785" cy="2180151"/>
            </a:xfrm>
          </p:grpSpPr>
          <p:grpSp>
            <p:nvGrpSpPr>
              <p:cNvPr id="17" name="Group 16">
                <a:extLst>
                  <a:ext uri="{FF2B5EF4-FFF2-40B4-BE49-F238E27FC236}">
                    <a16:creationId xmlns:a16="http://schemas.microsoft.com/office/drawing/2014/main" id="{1AE8F1C4-D92D-D251-BAE5-3BFE434EC97E}"/>
                  </a:ext>
                </a:extLst>
              </p:cNvPr>
              <p:cNvGrpSpPr/>
              <p:nvPr/>
            </p:nvGrpSpPr>
            <p:grpSpPr>
              <a:xfrm>
                <a:off x="3608591" y="3321706"/>
                <a:ext cx="1461780" cy="1461780"/>
                <a:chOff x="1314450" y="1438275"/>
                <a:chExt cx="2628900" cy="2628900"/>
              </a:xfrm>
            </p:grpSpPr>
            <p:sp>
              <p:nvSpPr>
                <p:cNvPr id="18" name="Oval 17">
                  <a:extLst>
                    <a:ext uri="{FF2B5EF4-FFF2-40B4-BE49-F238E27FC236}">
                      <a16:creationId xmlns:a16="http://schemas.microsoft.com/office/drawing/2014/main" id="{2291FF51-570A-0481-146C-7CC441E94DC9}"/>
                    </a:ext>
                  </a:extLst>
                </p:cNvPr>
                <p:cNvSpPr/>
                <p:nvPr/>
              </p:nvSpPr>
              <p:spPr>
                <a:xfrm>
                  <a:off x="1314450" y="1438275"/>
                  <a:ext cx="2628900" cy="2628900"/>
                </a:xfrm>
                <a:prstGeom prst="ellipse">
                  <a:avLst/>
                </a:prstGeom>
                <a:solidFill>
                  <a:srgbClr val="FF6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 name="Picture 18">
                  <a:extLst>
                    <a:ext uri="{FF2B5EF4-FFF2-40B4-BE49-F238E27FC236}">
                      <a16:creationId xmlns:a16="http://schemas.microsoft.com/office/drawing/2014/main" id="{FD5FFCB2-A4EC-41D1-B396-95975275B74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5856" y="1509681"/>
                  <a:ext cx="2486085" cy="2486085"/>
                </a:xfrm>
                <a:prstGeom prst="ellipse">
                  <a:avLst/>
                </a:prstGeom>
              </p:spPr>
            </p:pic>
          </p:grpSp>
          <p:sp>
            <p:nvSpPr>
              <p:cNvPr id="26" name="TextBox 25">
                <a:hlinkClick r:id="rId3"/>
                <a:extLst>
                  <a:ext uri="{FF2B5EF4-FFF2-40B4-BE49-F238E27FC236}">
                    <a16:creationId xmlns:a16="http://schemas.microsoft.com/office/drawing/2014/main" id="{B09A32AD-025F-2805-0651-45A777AEB08F}"/>
                  </a:ext>
                </a:extLst>
              </p:cNvPr>
              <p:cNvSpPr txBox="1"/>
              <p:nvPr/>
            </p:nvSpPr>
            <p:spPr>
              <a:xfrm>
                <a:off x="3349481" y="4926141"/>
                <a:ext cx="1980000" cy="276999"/>
              </a:xfrm>
              <a:prstGeom prst="rect">
                <a:avLst/>
              </a:prstGeom>
              <a:noFill/>
            </p:spPr>
            <p:txBody>
              <a:bodyPr wrap="square" rtlCol="0">
                <a:spAutoFit/>
              </a:bodyPr>
              <a:lstStyle/>
              <a:p>
                <a:pPr algn="ctr"/>
                <a:r>
                  <a:rPr lang="en-US" sz="1200" b="1" spc="300" dirty="0">
                    <a:solidFill>
                      <a:srgbClr val="FF6900"/>
                    </a:solidFill>
                    <a:latin typeface="Times New Roman" panose="02020603050405020304" pitchFamily="18" charset="0"/>
                    <a:cs typeface="Times New Roman" panose="02020603050405020304" pitchFamily="18" charset="0"/>
                  </a:rPr>
                  <a:t>Praveenkumar S</a:t>
                </a:r>
                <a:endParaRPr lang="en-IN" sz="1200" b="1" spc="300" dirty="0">
                  <a:solidFill>
                    <a:srgbClr val="FF6900"/>
                  </a:solidFill>
                  <a:latin typeface="Times New Roman" panose="02020603050405020304" pitchFamily="18" charset="0"/>
                  <a:cs typeface="Times New Roman" panose="02020603050405020304" pitchFamily="18" charset="0"/>
                </a:endParaRPr>
              </a:p>
            </p:txBody>
          </p:sp>
          <p:sp>
            <p:nvSpPr>
              <p:cNvPr id="39" name="TextBox 38">
                <a:extLst>
                  <a:ext uri="{FF2B5EF4-FFF2-40B4-BE49-F238E27FC236}">
                    <a16:creationId xmlns:a16="http://schemas.microsoft.com/office/drawing/2014/main" id="{459EAD9A-ED28-8A54-A2D6-88B9E1A82234}"/>
                  </a:ext>
                </a:extLst>
              </p:cNvPr>
              <p:cNvSpPr txBox="1"/>
              <p:nvPr/>
            </p:nvSpPr>
            <p:spPr>
              <a:xfrm>
                <a:off x="3321089" y="5247941"/>
                <a:ext cx="2036785" cy="253916"/>
              </a:xfrm>
              <a:prstGeom prst="rect">
                <a:avLst/>
              </a:prstGeom>
              <a:noFill/>
            </p:spPr>
            <p:txBody>
              <a:bodyPr wrap="square" rtlCol="0">
                <a:spAutoFit/>
              </a:bodyPr>
              <a:lstStyle/>
              <a:p>
                <a:pPr algn="ctr"/>
                <a:r>
                  <a:rPr lang="en-US" sz="1000" spc="300" dirty="0">
                    <a:solidFill>
                      <a:schemeClr val="tx1">
                        <a:lumMod val="85000"/>
                        <a:lumOff val="15000"/>
                      </a:schemeClr>
                    </a:solidFill>
                    <a:latin typeface="Times New Roman" panose="02020603050405020304" pitchFamily="18" charset="0"/>
                    <a:cs typeface="Times New Roman" panose="02020603050405020304" pitchFamily="18" charset="0"/>
                  </a:rPr>
                  <a:t>AI/MERN Developer</a:t>
                </a:r>
                <a:endParaRPr lang="en-IN" sz="1000" spc="3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grpSp>
          <p:nvGrpSpPr>
            <p:cNvPr id="32" name="Group 31">
              <a:extLst>
                <a:ext uri="{FF2B5EF4-FFF2-40B4-BE49-F238E27FC236}">
                  <a16:creationId xmlns:a16="http://schemas.microsoft.com/office/drawing/2014/main" id="{A9CD58F3-1701-4C7D-8AE2-DABC140828A4}"/>
                </a:ext>
              </a:extLst>
            </p:cNvPr>
            <p:cNvGrpSpPr/>
            <p:nvPr/>
          </p:nvGrpSpPr>
          <p:grpSpPr>
            <a:xfrm>
              <a:off x="8580653" y="3841038"/>
              <a:ext cx="1980000" cy="2180151"/>
              <a:chOff x="9167334" y="3321706"/>
              <a:chExt cx="1980000" cy="2180151"/>
            </a:xfrm>
          </p:grpSpPr>
          <p:grpSp>
            <p:nvGrpSpPr>
              <p:cNvPr id="23" name="Group 22">
                <a:extLst>
                  <a:ext uri="{FF2B5EF4-FFF2-40B4-BE49-F238E27FC236}">
                    <a16:creationId xmlns:a16="http://schemas.microsoft.com/office/drawing/2014/main" id="{018FC737-B3A5-B9AC-F542-8A5FE5F8BC1E}"/>
                  </a:ext>
                </a:extLst>
              </p:cNvPr>
              <p:cNvGrpSpPr/>
              <p:nvPr/>
            </p:nvGrpSpPr>
            <p:grpSpPr>
              <a:xfrm>
                <a:off x="9426444" y="3321706"/>
                <a:ext cx="1461780" cy="1461780"/>
                <a:chOff x="1314450" y="1438275"/>
                <a:chExt cx="2628900" cy="2628900"/>
              </a:xfrm>
            </p:grpSpPr>
            <p:sp>
              <p:nvSpPr>
                <p:cNvPr id="24" name="Oval 23">
                  <a:extLst>
                    <a:ext uri="{FF2B5EF4-FFF2-40B4-BE49-F238E27FC236}">
                      <a16:creationId xmlns:a16="http://schemas.microsoft.com/office/drawing/2014/main" id="{58090E4E-4629-BDCD-B9F7-8B419E2F26B5}"/>
                    </a:ext>
                  </a:extLst>
                </p:cNvPr>
                <p:cNvSpPr/>
                <p:nvPr/>
              </p:nvSpPr>
              <p:spPr>
                <a:xfrm>
                  <a:off x="1314450" y="1438275"/>
                  <a:ext cx="2628900" cy="2628900"/>
                </a:xfrm>
                <a:prstGeom prst="ellipse">
                  <a:avLst/>
                </a:prstGeom>
                <a:solidFill>
                  <a:srgbClr val="FF6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5" name="Picture 24">
                  <a:extLst>
                    <a:ext uri="{FF2B5EF4-FFF2-40B4-BE49-F238E27FC236}">
                      <a16:creationId xmlns:a16="http://schemas.microsoft.com/office/drawing/2014/main" id="{8BCB6E0E-DA48-F7F0-9710-56A1535E52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85858" y="1509683"/>
                  <a:ext cx="2486085" cy="2486085"/>
                </a:xfrm>
                <a:prstGeom prst="ellipse">
                  <a:avLst/>
                </a:prstGeom>
              </p:spPr>
            </p:pic>
          </p:grpSp>
          <p:sp>
            <p:nvSpPr>
              <p:cNvPr id="27" name="TextBox 26">
                <a:hlinkClick r:id="rId5"/>
                <a:extLst>
                  <a:ext uri="{FF2B5EF4-FFF2-40B4-BE49-F238E27FC236}">
                    <a16:creationId xmlns:a16="http://schemas.microsoft.com/office/drawing/2014/main" id="{0BEA3235-6DEC-744A-C9BE-E2641F927DA9}"/>
                  </a:ext>
                </a:extLst>
              </p:cNvPr>
              <p:cNvSpPr txBox="1"/>
              <p:nvPr/>
            </p:nvSpPr>
            <p:spPr>
              <a:xfrm>
                <a:off x="9167334" y="4926141"/>
                <a:ext cx="1980000" cy="276999"/>
              </a:xfrm>
              <a:prstGeom prst="rect">
                <a:avLst/>
              </a:prstGeom>
              <a:noFill/>
            </p:spPr>
            <p:txBody>
              <a:bodyPr wrap="square" rtlCol="0">
                <a:spAutoFit/>
              </a:bodyPr>
              <a:lstStyle/>
              <a:p>
                <a:pPr algn="ctr"/>
                <a:r>
                  <a:rPr lang="en-US" sz="1200" b="1" spc="300" dirty="0">
                    <a:solidFill>
                      <a:srgbClr val="FF6900"/>
                    </a:solidFill>
                    <a:latin typeface="Times New Roman" panose="02020603050405020304" pitchFamily="18" charset="0"/>
                    <a:cs typeface="Times New Roman" panose="02020603050405020304" pitchFamily="18" charset="0"/>
                  </a:rPr>
                  <a:t>Uma Maheswari P</a:t>
                </a:r>
                <a:endParaRPr lang="en-IN" sz="1200" b="1" spc="300" dirty="0">
                  <a:solidFill>
                    <a:srgbClr val="FF6900"/>
                  </a:solidFill>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836D1BEA-9B5F-58A2-6F1E-87D3274AE88D}"/>
                  </a:ext>
                </a:extLst>
              </p:cNvPr>
              <p:cNvSpPr txBox="1"/>
              <p:nvPr/>
            </p:nvSpPr>
            <p:spPr>
              <a:xfrm>
                <a:off x="9286660" y="5247941"/>
                <a:ext cx="1741348" cy="253916"/>
              </a:xfrm>
              <a:prstGeom prst="rect">
                <a:avLst/>
              </a:prstGeom>
              <a:noFill/>
            </p:spPr>
            <p:txBody>
              <a:bodyPr wrap="square" rtlCol="0">
                <a:spAutoFit/>
              </a:bodyPr>
              <a:lstStyle/>
              <a:p>
                <a:pPr algn="ctr"/>
                <a:r>
                  <a:rPr lang="en-US" sz="1050" spc="300" dirty="0">
                    <a:solidFill>
                      <a:schemeClr val="tx1">
                        <a:lumMod val="85000"/>
                        <a:lumOff val="15000"/>
                      </a:schemeClr>
                    </a:solidFill>
                    <a:latin typeface="Times New Roman" panose="02020603050405020304" pitchFamily="18" charset="0"/>
                    <a:cs typeface="Times New Roman" panose="02020603050405020304" pitchFamily="18" charset="0"/>
                  </a:rPr>
                  <a:t>AI/ML Developer</a:t>
                </a:r>
                <a:endParaRPr lang="en-IN" sz="1050" spc="3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grpSp>
          <p:nvGrpSpPr>
            <p:cNvPr id="33" name="Group 32">
              <a:extLst>
                <a:ext uri="{FF2B5EF4-FFF2-40B4-BE49-F238E27FC236}">
                  <a16:creationId xmlns:a16="http://schemas.microsoft.com/office/drawing/2014/main" id="{5F5A5E0B-D2B4-19DD-51D5-C3907655FB2E}"/>
                </a:ext>
              </a:extLst>
            </p:cNvPr>
            <p:cNvGrpSpPr/>
            <p:nvPr/>
          </p:nvGrpSpPr>
          <p:grpSpPr>
            <a:xfrm>
              <a:off x="5131682" y="3841038"/>
              <a:ext cx="2036785" cy="2180151"/>
              <a:chOff x="6266945" y="3321706"/>
              <a:chExt cx="2036785" cy="2180151"/>
            </a:xfrm>
          </p:grpSpPr>
          <p:grpSp>
            <p:nvGrpSpPr>
              <p:cNvPr id="20" name="Group 19">
                <a:extLst>
                  <a:ext uri="{FF2B5EF4-FFF2-40B4-BE49-F238E27FC236}">
                    <a16:creationId xmlns:a16="http://schemas.microsoft.com/office/drawing/2014/main" id="{5BDF09A3-38EE-7C18-2761-5336882B90A4}"/>
                  </a:ext>
                </a:extLst>
              </p:cNvPr>
              <p:cNvGrpSpPr/>
              <p:nvPr/>
            </p:nvGrpSpPr>
            <p:grpSpPr>
              <a:xfrm>
                <a:off x="6554447" y="3321706"/>
                <a:ext cx="1461780" cy="1461780"/>
                <a:chOff x="1314450" y="1438275"/>
                <a:chExt cx="2628900" cy="2628900"/>
              </a:xfrm>
            </p:grpSpPr>
            <p:sp>
              <p:nvSpPr>
                <p:cNvPr id="21" name="Oval 20">
                  <a:extLst>
                    <a:ext uri="{FF2B5EF4-FFF2-40B4-BE49-F238E27FC236}">
                      <a16:creationId xmlns:a16="http://schemas.microsoft.com/office/drawing/2014/main" id="{02DC51D2-5FFF-2768-1D55-5EF680B8A017}"/>
                    </a:ext>
                  </a:extLst>
                </p:cNvPr>
                <p:cNvSpPr/>
                <p:nvPr/>
              </p:nvSpPr>
              <p:spPr>
                <a:xfrm>
                  <a:off x="1314450" y="1438275"/>
                  <a:ext cx="2628900" cy="2628900"/>
                </a:xfrm>
                <a:prstGeom prst="ellipse">
                  <a:avLst/>
                </a:prstGeom>
                <a:solidFill>
                  <a:srgbClr val="FF6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2" name="Picture 21">
                  <a:extLst>
                    <a:ext uri="{FF2B5EF4-FFF2-40B4-BE49-F238E27FC236}">
                      <a16:creationId xmlns:a16="http://schemas.microsoft.com/office/drawing/2014/main" id="{D30BEB30-89B0-2364-E75D-70F16ADD94A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385858" y="1509683"/>
                  <a:ext cx="2486085" cy="2486085"/>
                </a:xfrm>
                <a:prstGeom prst="ellipse">
                  <a:avLst/>
                </a:prstGeom>
              </p:spPr>
            </p:pic>
          </p:grpSp>
          <p:sp>
            <p:nvSpPr>
              <p:cNvPr id="29" name="TextBox 28">
                <a:hlinkClick r:id="rId7"/>
                <a:extLst>
                  <a:ext uri="{FF2B5EF4-FFF2-40B4-BE49-F238E27FC236}">
                    <a16:creationId xmlns:a16="http://schemas.microsoft.com/office/drawing/2014/main" id="{67A48C05-781A-4CB7-E6A5-E8403E98E010}"/>
                  </a:ext>
                </a:extLst>
              </p:cNvPr>
              <p:cNvSpPr txBox="1"/>
              <p:nvPr/>
            </p:nvSpPr>
            <p:spPr>
              <a:xfrm>
                <a:off x="6295337" y="4926141"/>
                <a:ext cx="1980000" cy="276999"/>
              </a:xfrm>
              <a:prstGeom prst="rect">
                <a:avLst/>
              </a:prstGeom>
              <a:noFill/>
            </p:spPr>
            <p:txBody>
              <a:bodyPr wrap="square" rtlCol="0">
                <a:spAutoFit/>
              </a:bodyPr>
              <a:lstStyle/>
              <a:p>
                <a:pPr algn="ctr"/>
                <a:r>
                  <a:rPr lang="en-US" sz="1200" b="1" spc="300" dirty="0">
                    <a:solidFill>
                      <a:srgbClr val="FF6900"/>
                    </a:solidFill>
                    <a:latin typeface="Times New Roman" panose="02020603050405020304" pitchFamily="18" charset="0"/>
                    <a:cs typeface="Times New Roman" panose="02020603050405020304" pitchFamily="18" charset="0"/>
                  </a:rPr>
                  <a:t>Sibi Siddharth S</a:t>
                </a:r>
                <a:endParaRPr lang="en-IN" sz="1200" b="1" spc="300" dirty="0">
                  <a:solidFill>
                    <a:srgbClr val="FF6900"/>
                  </a:solidFill>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B54C29A5-1E14-4C25-B274-A1769F11A30B}"/>
                  </a:ext>
                </a:extLst>
              </p:cNvPr>
              <p:cNvSpPr txBox="1"/>
              <p:nvPr/>
            </p:nvSpPr>
            <p:spPr>
              <a:xfrm>
                <a:off x="6266945" y="5247941"/>
                <a:ext cx="2036785" cy="253916"/>
              </a:xfrm>
              <a:prstGeom prst="rect">
                <a:avLst/>
              </a:prstGeom>
              <a:noFill/>
            </p:spPr>
            <p:txBody>
              <a:bodyPr wrap="square" rtlCol="0">
                <a:spAutoFit/>
              </a:bodyPr>
              <a:lstStyle/>
              <a:p>
                <a:pPr algn="ctr"/>
                <a:r>
                  <a:rPr lang="en-US" sz="1000" spc="300" dirty="0">
                    <a:solidFill>
                      <a:schemeClr val="tx1">
                        <a:lumMod val="85000"/>
                        <a:lumOff val="15000"/>
                      </a:schemeClr>
                    </a:solidFill>
                    <a:latin typeface="Times New Roman" panose="02020603050405020304" pitchFamily="18" charset="0"/>
                    <a:cs typeface="Times New Roman" panose="02020603050405020304" pitchFamily="18" charset="0"/>
                  </a:rPr>
                  <a:t>AI/MERN Developer</a:t>
                </a:r>
                <a:endParaRPr lang="en-IN" sz="1000" spc="3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grpSp>
      <p:grpSp>
        <p:nvGrpSpPr>
          <p:cNvPr id="4" name="Group 3">
            <a:extLst>
              <a:ext uri="{FF2B5EF4-FFF2-40B4-BE49-F238E27FC236}">
                <a16:creationId xmlns:a16="http://schemas.microsoft.com/office/drawing/2014/main" id="{4288689A-EA65-6024-DFAD-6B89341BCB8D}"/>
              </a:ext>
            </a:extLst>
          </p:cNvPr>
          <p:cNvGrpSpPr/>
          <p:nvPr/>
        </p:nvGrpSpPr>
        <p:grpSpPr>
          <a:xfrm>
            <a:off x="3576512" y="1147056"/>
            <a:ext cx="5038976" cy="2180151"/>
            <a:chOff x="3562317" y="976148"/>
            <a:chExt cx="5038976" cy="2180151"/>
          </a:xfrm>
        </p:grpSpPr>
        <p:grpSp>
          <p:nvGrpSpPr>
            <p:cNvPr id="35" name="Group 34">
              <a:extLst>
                <a:ext uri="{FF2B5EF4-FFF2-40B4-BE49-F238E27FC236}">
                  <a16:creationId xmlns:a16="http://schemas.microsoft.com/office/drawing/2014/main" id="{2BC7C3D9-F137-6166-0F7B-70F38372DBB0}"/>
                </a:ext>
              </a:extLst>
            </p:cNvPr>
            <p:cNvGrpSpPr/>
            <p:nvPr/>
          </p:nvGrpSpPr>
          <p:grpSpPr>
            <a:xfrm>
              <a:off x="6621293" y="979924"/>
              <a:ext cx="1980000" cy="2176375"/>
              <a:chOff x="720662" y="3324204"/>
              <a:chExt cx="1980000" cy="2176375"/>
            </a:xfrm>
          </p:grpSpPr>
          <p:grpSp>
            <p:nvGrpSpPr>
              <p:cNvPr id="10" name="Group 9">
                <a:extLst>
                  <a:ext uri="{FF2B5EF4-FFF2-40B4-BE49-F238E27FC236}">
                    <a16:creationId xmlns:a16="http://schemas.microsoft.com/office/drawing/2014/main" id="{9112677C-8AE7-4900-FF98-9A4431103E87}"/>
                  </a:ext>
                </a:extLst>
              </p:cNvPr>
              <p:cNvGrpSpPr/>
              <p:nvPr/>
            </p:nvGrpSpPr>
            <p:grpSpPr>
              <a:xfrm>
                <a:off x="979773" y="3324204"/>
                <a:ext cx="1461779" cy="1461780"/>
                <a:chOff x="1314450" y="1438275"/>
                <a:chExt cx="2628900" cy="2628900"/>
              </a:xfrm>
            </p:grpSpPr>
            <p:sp>
              <p:nvSpPr>
                <p:cNvPr id="7" name="Oval 6">
                  <a:extLst>
                    <a:ext uri="{FF2B5EF4-FFF2-40B4-BE49-F238E27FC236}">
                      <a16:creationId xmlns:a16="http://schemas.microsoft.com/office/drawing/2014/main" id="{EAE03E46-6E3F-7A04-0800-BEFF5D5FB536}"/>
                    </a:ext>
                  </a:extLst>
                </p:cNvPr>
                <p:cNvSpPr/>
                <p:nvPr/>
              </p:nvSpPr>
              <p:spPr>
                <a:xfrm>
                  <a:off x="1314450" y="1438275"/>
                  <a:ext cx="2628900" cy="2628900"/>
                </a:xfrm>
                <a:prstGeom prst="ellipse">
                  <a:avLst/>
                </a:prstGeom>
                <a:solidFill>
                  <a:srgbClr val="FF6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2390D8F3-3151-9BD6-055F-8EF345448EB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385858" y="1509683"/>
                  <a:ext cx="2486086" cy="2486086"/>
                </a:xfrm>
                <a:prstGeom prst="ellipse">
                  <a:avLst/>
                </a:prstGeom>
              </p:spPr>
            </p:pic>
          </p:grpSp>
          <p:sp>
            <p:nvSpPr>
              <p:cNvPr id="28" name="TextBox 27">
                <a:hlinkClick r:id="rId9"/>
                <a:extLst>
                  <a:ext uri="{FF2B5EF4-FFF2-40B4-BE49-F238E27FC236}">
                    <a16:creationId xmlns:a16="http://schemas.microsoft.com/office/drawing/2014/main" id="{8FD2BC28-4C10-9FE7-F740-38E09A3653B1}"/>
                  </a:ext>
                </a:extLst>
              </p:cNvPr>
              <p:cNvSpPr txBox="1"/>
              <p:nvPr/>
            </p:nvSpPr>
            <p:spPr>
              <a:xfrm>
                <a:off x="720662" y="4928639"/>
                <a:ext cx="1980000" cy="276999"/>
              </a:xfrm>
              <a:prstGeom prst="rect">
                <a:avLst/>
              </a:prstGeom>
              <a:noFill/>
            </p:spPr>
            <p:txBody>
              <a:bodyPr wrap="square" rtlCol="0">
                <a:spAutoFit/>
              </a:bodyPr>
              <a:lstStyle/>
              <a:p>
                <a:pPr algn="ctr"/>
                <a:r>
                  <a:rPr lang="en-US" sz="1200" b="1" spc="300" dirty="0">
                    <a:solidFill>
                      <a:srgbClr val="FF6900"/>
                    </a:solidFill>
                    <a:latin typeface="Times New Roman" panose="02020603050405020304" pitchFamily="18" charset="0"/>
                    <a:cs typeface="Times New Roman" panose="02020603050405020304" pitchFamily="18" charset="0"/>
                  </a:rPr>
                  <a:t>Yuva Nandhini M</a:t>
                </a:r>
                <a:endParaRPr lang="en-IN" sz="1200" b="1" spc="300" dirty="0">
                  <a:solidFill>
                    <a:srgbClr val="FF6900"/>
                  </a:solidFill>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61407192-D58B-1144-099F-C1F4A70714EE}"/>
                  </a:ext>
                </a:extLst>
              </p:cNvPr>
              <p:cNvSpPr txBox="1"/>
              <p:nvPr/>
            </p:nvSpPr>
            <p:spPr>
              <a:xfrm>
                <a:off x="839989" y="5246663"/>
                <a:ext cx="1741347" cy="253916"/>
              </a:xfrm>
              <a:prstGeom prst="rect">
                <a:avLst/>
              </a:prstGeom>
              <a:noFill/>
            </p:spPr>
            <p:txBody>
              <a:bodyPr wrap="square" rtlCol="0">
                <a:spAutoFit/>
              </a:bodyPr>
              <a:lstStyle/>
              <a:p>
                <a:pPr algn="ctr"/>
                <a:r>
                  <a:rPr lang="en-US" sz="1000" spc="300" dirty="0">
                    <a:solidFill>
                      <a:schemeClr val="tx1">
                        <a:lumMod val="85000"/>
                        <a:lumOff val="15000"/>
                      </a:schemeClr>
                    </a:solidFill>
                    <a:latin typeface="Times New Roman" panose="02020603050405020304" pitchFamily="18" charset="0"/>
                    <a:cs typeface="Times New Roman" panose="02020603050405020304" pitchFamily="18" charset="0"/>
                  </a:rPr>
                  <a:t>AI/ML Developer</a:t>
                </a:r>
                <a:endParaRPr lang="en-IN" sz="1000" spc="3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grpSp>
          <p:nvGrpSpPr>
            <p:cNvPr id="36" name="Group 35">
              <a:extLst>
                <a:ext uri="{FF2B5EF4-FFF2-40B4-BE49-F238E27FC236}">
                  <a16:creationId xmlns:a16="http://schemas.microsoft.com/office/drawing/2014/main" id="{62567389-08DB-A64A-F911-E7A460653F04}"/>
                </a:ext>
              </a:extLst>
            </p:cNvPr>
            <p:cNvGrpSpPr/>
            <p:nvPr/>
          </p:nvGrpSpPr>
          <p:grpSpPr>
            <a:xfrm>
              <a:off x="3562317" y="976148"/>
              <a:ext cx="2036785" cy="2180151"/>
              <a:chOff x="3321089" y="3321706"/>
              <a:chExt cx="2036785" cy="2180151"/>
            </a:xfrm>
          </p:grpSpPr>
          <p:grpSp>
            <p:nvGrpSpPr>
              <p:cNvPr id="37" name="Group 36">
                <a:extLst>
                  <a:ext uri="{FF2B5EF4-FFF2-40B4-BE49-F238E27FC236}">
                    <a16:creationId xmlns:a16="http://schemas.microsoft.com/office/drawing/2014/main" id="{CD00DAD5-2E78-473F-137D-BE19AA357D85}"/>
                  </a:ext>
                </a:extLst>
              </p:cNvPr>
              <p:cNvGrpSpPr/>
              <p:nvPr/>
            </p:nvGrpSpPr>
            <p:grpSpPr>
              <a:xfrm>
                <a:off x="3608591" y="3321706"/>
                <a:ext cx="1461780" cy="1461780"/>
                <a:chOff x="1314450" y="1438275"/>
                <a:chExt cx="2628900" cy="2628900"/>
              </a:xfrm>
            </p:grpSpPr>
            <p:sp>
              <p:nvSpPr>
                <p:cNvPr id="48" name="Oval 47">
                  <a:extLst>
                    <a:ext uri="{FF2B5EF4-FFF2-40B4-BE49-F238E27FC236}">
                      <a16:creationId xmlns:a16="http://schemas.microsoft.com/office/drawing/2014/main" id="{4F5DD4E4-56A9-8175-E180-35EC4CA3EC70}"/>
                    </a:ext>
                  </a:extLst>
                </p:cNvPr>
                <p:cNvSpPr/>
                <p:nvPr/>
              </p:nvSpPr>
              <p:spPr>
                <a:xfrm>
                  <a:off x="1314450" y="1438275"/>
                  <a:ext cx="2628900" cy="2628900"/>
                </a:xfrm>
                <a:prstGeom prst="ellipse">
                  <a:avLst/>
                </a:prstGeom>
                <a:solidFill>
                  <a:srgbClr val="FF6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9" name="Picture 48">
                  <a:extLst>
                    <a:ext uri="{FF2B5EF4-FFF2-40B4-BE49-F238E27FC236}">
                      <a16:creationId xmlns:a16="http://schemas.microsoft.com/office/drawing/2014/main" id="{E8C214B6-79C2-9AB4-E5A1-252F35172039}"/>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385856" y="1509681"/>
                  <a:ext cx="2486085" cy="2486085"/>
                </a:xfrm>
                <a:prstGeom prst="ellipse">
                  <a:avLst/>
                </a:prstGeom>
              </p:spPr>
            </p:pic>
          </p:grpSp>
          <p:sp>
            <p:nvSpPr>
              <p:cNvPr id="40" name="TextBox 39">
                <a:hlinkClick r:id="rId3"/>
                <a:extLst>
                  <a:ext uri="{FF2B5EF4-FFF2-40B4-BE49-F238E27FC236}">
                    <a16:creationId xmlns:a16="http://schemas.microsoft.com/office/drawing/2014/main" id="{DEE33B56-E7CF-4DEE-DB0C-8CBA2A732064}"/>
                  </a:ext>
                </a:extLst>
              </p:cNvPr>
              <p:cNvSpPr txBox="1"/>
              <p:nvPr/>
            </p:nvSpPr>
            <p:spPr>
              <a:xfrm>
                <a:off x="3349481" y="4926141"/>
                <a:ext cx="1980000" cy="276999"/>
              </a:xfrm>
              <a:prstGeom prst="rect">
                <a:avLst/>
              </a:prstGeom>
              <a:noFill/>
            </p:spPr>
            <p:txBody>
              <a:bodyPr wrap="square" rtlCol="0">
                <a:spAutoFit/>
              </a:bodyPr>
              <a:lstStyle/>
              <a:p>
                <a:pPr algn="ctr"/>
                <a:r>
                  <a:rPr lang="en-US" sz="1200" b="1" spc="300" dirty="0">
                    <a:solidFill>
                      <a:srgbClr val="FF6900"/>
                    </a:solidFill>
                    <a:latin typeface="Times New Roman" panose="02020603050405020304" pitchFamily="18" charset="0"/>
                    <a:cs typeface="Times New Roman" panose="02020603050405020304" pitchFamily="18" charset="0"/>
                  </a:rPr>
                  <a:t>Mrs. Kavitha M</a:t>
                </a:r>
                <a:endParaRPr lang="en-IN" sz="1200" b="1" spc="300" dirty="0">
                  <a:solidFill>
                    <a:srgbClr val="FF6900"/>
                  </a:solidFill>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FF8E6CF3-B6C8-5181-2258-B7F879103B2D}"/>
                  </a:ext>
                </a:extLst>
              </p:cNvPr>
              <p:cNvSpPr txBox="1"/>
              <p:nvPr/>
            </p:nvSpPr>
            <p:spPr>
              <a:xfrm>
                <a:off x="3321089" y="5247941"/>
                <a:ext cx="2036785" cy="253916"/>
              </a:xfrm>
              <a:prstGeom prst="rect">
                <a:avLst/>
              </a:prstGeom>
              <a:noFill/>
            </p:spPr>
            <p:txBody>
              <a:bodyPr wrap="square" rtlCol="0">
                <a:spAutoFit/>
              </a:bodyPr>
              <a:lstStyle/>
              <a:p>
                <a:pPr algn="ctr"/>
                <a:r>
                  <a:rPr lang="en-US" sz="1000" spc="300" dirty="0">
                    <a:solidFill>
                      <a:schemeClr val="tx1">
                        <a:lumMod val="85000"/>
                        <a:lumOff val="15000"/>
                      </a:schemeClr>
                    </a:solidFill>
                    <a:latin typeface="Times New Roman" panose="02020603050405020304" pitchFamily="18" charset="0"/>
                    <a:cs typeface="Times New Roman" panose="02020603050405020304" pitchFamily="18" charset="0"/>
                  </a:rPr>
                  <a:t>Faculty Guide</a:t>
                </a:r>
                <a:endParaRPr lang="en-IN" sz="1000" spc="3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grpSp>
      <p:pic>
        <p:nvPicPr>
          <p:cNvPr id="2" name="Graphic 1">
            <a:extLst>
              <a:ext uri="{FF2B5EF4-FFF2-40B4-BE49-F238E27FC236}">
                <a16:creationId xmlns:a16="http://schemas.microsoft.com/office/drawing/2014/main" id="{4BC82A23-9465-DE63-955A-24B2C4EFBF4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296717" y="267232"/>
            <a:ext cx="454525" cy="501993"/>
          </a:xfrm>
          <a:prstGeom prst="rect">
            <a:avLst/>
          </a:prstGeom>
        </p:spPr>
      </p:pic>
      <p:sp>
        <p:nvSpPr>
          <p:cNvPr id="8" name="TextBox 7">
            <a:extLst>
              <a:ext uri="{FF2B5EF4-FFF2-40B4-BE49-F238E27FC236}">
                <a16:creationId xmlns:a16="http://schemas.microsoft.com/office/drawing/2014/main" id="{7173E342-0452-B798-FB74-73F77E9A5343}"/>
              </a:ext>
            </a:extLst>
          </p:cNvPr>
          <p:cNvSpPr txBox="1"/>
          <p:nvPr/>
        </p:nvSpPr>
        <p:spPr>
          <a:xfrm>
            <a:off x="4511042" y="287395"/>
            <a:ext cx="6531428" cy="461665"/>
          </a:xfrm>
          <a:prstGeom prst="rect">
            <a:avLst/>
          </a:prstGeom>
          <a:noFill/>
        </p:spPr>
        <p:txBody>
          <a:bodyPr wrap="square" rtlCol="0">
            <a:spAutoFit/>
          </a:bodyPr>
          <a:lstStyle/>
          <a:p>
            <a:pPr algn="r"/>
            <a:r>
              <a:rPr lang="en-IN" sz="2400" dirty="0">
                <a:solidFill>
                  <a:schemeClr val="tx1">
                    <a:lumMod val="65000"/>
                    <a:lumOff val="35000"/>
                  </a:schemeClr>
                </a:solidFill>
                <a:latin typeface="Times New Roman" panose="02020603050405020304" pitchFamily="18" charset="0"/>
                <a:cs typeface="Times New Roman" panose="02020603050405020304" pitchFamily="18" charset="0"/>
              </a:rPr>
              <a:t>Our Team</a:t>
            </a:r>
          </a:p>
        </p:txBody>
      </p:sp>
    </p:spTree>
    <p:extLst>
      <p:ext uri="{BB962C8B-B14F-4D97-AF65-F5344CB8AC3E}">
        <p14:creationId xmlns:p14="http://schemas.microsoft.com/office/powerpoint/2010/main" val="2215238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9980E-6C8C-4D00-AA18-BDF9FF9FA9C9}"/>
            </a:ext>
          </a:extLst>
        </p:cNvPr>
        <p:cNvGrpSpPr/>
        <p:nvPr/>
      </p:nvGrpSpPr>
      <p:grpSpPr>
        <a:xfrm>
          <a:off x="0" y="0"/>
          <a:ext cx="0" cy="0"/>
          <a:chOff x="0" y="0"/>
          <a:chExt cx="0" cy="0"/>
        </a:xfrm>
      </p:grpSpPr>
      <p:sp>
        <p:nvSpPr>
          <p:cNvPr id="25" name="TextBox 24">
            <a:extLst>
              <a:ext uri="{FF2B5EF4-FFF2-40B4-BE49-F238E27FC236}">
                <a16:creationId xmlns:a16="http://schemas.microsoft.com/office/drawing/2014/main" id="{127521F1-B9DB-FEF3-B099-33E0B9448AD8}"/>
              </a:ext>
            </a:extLst>
          </p:cNvPr>
          <p:cNvSpPr txBox="1"/>
          <p:nvPr/>
        </p:nvSpPr>
        <p:spPr>
          <a:xfrm>
            <a:off x="3039119" y="1545733"/>
            <a:ext cx="6113760" cy="1323439"/>
          </a:xfrm>
          <a:prstGeom prst="rect">
            <a:avLst/>
          </a:prstGeom>
          <a:noFill/>
        </p:spPr>
        <p:txBody>
          <a:bodyPr wrap="square" rtlCol="0">
            <a:spAutoFit/>
          </a:bodyPr>
          <a:lstStyle/>
          <a:p>
            <a:pPr algn="ctr"/>
            <a:r>
              <a:rPr lang="en-US" sz="4000" b="1" dirty="0">
                <a:solidFill>
                  <a:srgbClr val="FF6900"/>
                </a:solidFill>
                <a:latin typeface="Times New Roman" panose="02020603050405020304" pitchFamily="18" charset="0"/>
                <a:cs typeface="Times New Roman" panose="02020603050405020304" pitchFamily="18" charset="0"/>
              </a:rPr>
              <a:t>Preserving the Past, </a:t>
            </a:r>
            <a:r>
              <a:rPr lang="en-US" sz="4000" dirty="0">
                <a:latin typeface="Times New Roman" panose="02020603050405020304" pitchFamily="18" charset="0"/>
                <a:cs typeface="Times New Roman" panose="02020603050405020304" pitchFamily="18" charset="0"/>
              </a:rPr>
              <a:t>Empowering the Future</a:t>
            </a:r>
            <a:endParaRPr lang="en-IN" sz="40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nvGrpSpPr>
          <p:cNvPr id="4" name="Group 3">
            <a:extLst>
              <a:ext uri="{FF2B5EF4-FFF2-40B4-BE49-F238E27FC236}">
                <a16:creationId xmlns:a16="http://schemas.microsoft.com/office/drawing/2014/main" id="{56DE53D8-DFBE-05B8-54AA-D737EBB197B8}"/>
              </a:ext>
            </a:extLst>
          </p:cNvPr>
          <p:cNvGrpSpPr/>
          <p:nvPr/>
        </p:nvGrpSpPr>
        <p:grpSpPr>
          <a:xfrm>
            <a:off x="5036952" y="3429000"/>
            <a:ext cx="2118093" cy="2118093"/>
            <a:chOff x="5036953" y="3584207"/>
            <a:chExt cx="2118093" cy="2118093"/>
          </a:xfrm>
        </p:grpSpPr>
        <p:grpSp>
          <p:nvGrpSpPr>
            <p:cNvPr id="23" name="Group 22">
              <a:extLst>
                <a:ext uri="{FF2B5EF4-FFF2-40B4-BE49-F238E27FC236}">
                  <a16:creationId xmlns:a16="http://schemas.microsoft.com/office/drawing/2014/main" id="{D80AEE4C-5240-85BB-1D3D-F19532BE410F}"/>
                </a:ext>
              </a:extLst>
            </p:cNvPr>
            <p:cNvGrpSpPr/>
            <p:nvPr/>
          </p:nvGrpSpPr>
          <p:grpSpPr>
            <a:xfrm>
              <a:off x="5133837" y="3678862"/>
              <a:ext cx="1924327" cy="1924327"/>
              <a:chOff x="5133836" y="3678862"/>
              <a:chExt cx="1924327" cy="1924327"/>
            </a:xfrm>
          </p:grpSpPr>
          <p:pic>
            <p:nvPicPr>
              <p:cNvPr id="10" name="Picture 9">
                <a:extLst>
                  <a:ext uri="{FF2B5EF4-FFF2-40B4-BE49-F238E27FC236}">
                    <a16:creationId xmlns:a16="http://schemas.microsoft.com/office/drawing/2014/main" id="{A581097E-081A-C3FD-3110-308A72C8F1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3836" y="3678862"/>
                <a:ext cx="1924327" cy="1924327"/>
              </a:xfrm>
              <a:prstGeom prst="roundRect">
                <a:avLst>
                  <a:gd name="adj" fmla="val 5353"/>
                </a:avLst>
              </a:prstGeom>
            </p:spPr>
          </p:pic>
          <p:pic>
            <p:nvPicPr>
              <p:cNvPr id="18" name="Graphic 17">
                <a:extLst>
                  <a:ext uri="{FF2B5EF4-FFF2-40B4-BE49-F238E27FC236}">
                    <a16:creationId xmlns:a16="http://schemas.microsoft.com/office/drawing/2014/main" id="{CD772BBD-C401-8D0A-4897-CE7E44C7C3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6799" y="4377328"/>
                <a:ext cx="378398" cy="417916"/>
              </a:xfrm>
              <a:prstGeom prst="rect">
                <a:avLst/>
              </a:prstGeom>
            </p:spPr>
          </p:pic>
        </p:grpSp>
        <p:sp>
          <p:nvSpPr>
            <p:cNvPr id="2" name="Rectangle: Rounded Corners 1">
              <a:extLst>
                <a:ext uri="{FF2B5EF4-FFF2-40B4-BE49-F238E27FC236}">
                  <a16:creationId xmlns:a16="http://schemas.microsoft.com/office/drawing/2014/main" id="{93DD9263-367E-A266-651E-C76A61FDF8B0}"/>
                </a:ext>
              </a:extLst>
            </p:cNvPr>
            <p:cNvSpPr/>
            <p:nvPr/>
          </p:nvSpPr>
          <p:spPr>
            <a:xfrm>
              <a:off x="5036953" y="3584207"/>
              <a:ext cx="2118093" cy="2118093"/>
            </a:xfrm>
            <a:prstGeom prst="roundRect">
              <a:avLst>
                <a:gd name="adj" fmla="val 10440"/>
              </a:avLst>
            </a:prstGeom>
            <a:no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Graphic 5">
            <a:extLst>
              <a:ext uri="{FF2B5EF4-FFF2-40B4-BE49-F238E27FC236}">
                <a16:creationId xmlns:a16="http://schemas.microsoft.com/office/drawing/2014/main" id="{00150AB1-1405-3A32-FC0C-113C164D08E2}"/>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11296717" y="267232"/>
            <a:ext cx="454525" cy="501993"/>
          </a:xfrm>
          <a:prstGeom prst="rect">
            <a:avLst/>
          </a:prstGeom>
        </p:spPr>
      </p:pic>
      <p:sp>
        <p:nvSpPr>
          <p:cNvPr id="7" name="TextBox 6">
            <a:extLst>
              <a:ext uri="{FF2B5EF4-FFF2-40B4-BE49-F238E27FC236}">
                <a16:creationId xmlns:a16="http://schemas.microsoft.com/office/drawing/2014/main" id="{21316F7E-CE59-3EC4-39F6-34D13E3F1858}"/>
              </a:ext>
            </a:extLst>
          </p:cNvPr>
          <p:cNvSpPr txBox="1"/>
          <p:nvPr/>
        </p:nvSpPr>
        <p:spPr>
          <a:xfrm>
            <a:off x="4511042" y="287395"/>
            <a:ext cx="6531428" cy="461665"/>
          </a:xfrm>
          <a:prstGeom prst="rect">
            <a:avLst/>
          </a:prstGeom>
          <a:noFill/>
        </p:spPr>
        <p:txBody>
          <a:bodyPr wrap="square" rtlCol="0">
            <a:spAutoFit/>
          </a:bodyPr>
          <a:lstStyle/>
          <a:p>
            <a:pPr algn="r"/>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Live Project</a:t>
            </a:r>
            <a:endParaRPr lang="en-IN" sz="2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5460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30550-EFE6-31E2-FB42-9039A24C605B}"/>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DE0F9EE6-FE09-13BD-9B71-4D0BB968ADFF}"/>
              </a:ext>
            </a:extLst>
          </p:cNvPr>
          <p:cNvGrpSpPr/>
          <p:nvPr/>
        </p:nvGrpSpPr>
        <p:grpSpPr>
          <a:xfrm>
            <a:off x="929641" y="1354561"/>
            <a:ext cx="10332719" cy="579967"/>
            <a:chOff x="929641" y="1371979"/>
            <a:chExt cx="10332719" cy="579967"/>
          </a:xfrm>
        </p:grpSpPr>
        <p:sp>
          <p:nvSpPr>
            <p:cNvPr id="25" name="TextBox 24">
              <a:extLst>
                <a:ext uri="{FF2B5EF4-FFF2-40B4-BE49-F238E27FC236}">
                  <a16:creationId xmlns:a16="http://schemas.microsoft.com/office/drawing/2014/main" id="{F3A62219-F888-E8F5-9276-E16650A6783B}"/>
                </a:ext>
              </a:extLst>
            </p:cNvPr>
            <p:cNvSpPr txBox="1"/>
            <p:nvPr/>
          </p:nvSpPr>
          <p:spPr>
            <a:xfrm>
              <a:off x="2080260" y="1371979"/>
              <a:ext cx="9182100" cy="579967"/>
            </a:xfrm>
            <a:prstGeom prst="rect">
              <a:avLst/>
            </a:prstGeom>
            <a:noFill/>
          </p:spPr>
          <p:txBody>
            <a:bodyPr wrap="square" rtlCol="0">
              <a:spAutoFit/>
            </a:bodyPr>
            <a:lstStyle/>
            <a:p>
              <a:pPr>
                <a:lnSpc>
                  <a:spcPct val="150000"/>
                </a:lnSpc>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Artificial Intelligence</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D9F9330F-8E46-2153-2ACC-901EA4BD21D5}"/>
                </a:ext>
              </a:extLst>
            </p:cNvPr>
            <p:cNvSpPr txBox="1"/>
            <p:nvPr/>
          </p:nvSpPr>
          <p:spPr>
            <a:xfrm>
              <a:off x="929641" y="1371979"/>
              <a:ext cx="11506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Theme:</a:t>
              </a:r>
            </a:p>
          </p:txBody>
        </p:sp>
      </p:grpSp>
      <p:sp>
        <p:nvSpPr>
          <p:cNvPr id="2" name="TextBox 1">
            <a:extLst>
              <a:ext uri="{FF2B5EF4-FFF2-40B4-BE49-F238E27FC236}">
                <a16:creationId xmlns:a16="http://schemas.microsoft.com/office/drawing/2014/main" id="{F3598501-EF05-EE15-675C-54DF28617EAE}"/>
              </a:ext>
            </a:extLst>
          </p:cNvPr>
          <p:cNvSpPr txBox="1"/>
          <p:nvPr/>
        </p:nvSpPr>
        <p:spPr>
          <a:xfrm>
            <a:off x="929641" y="3135363"/>
            <a:ext cx="10332719" cy="2795958"/>
          </a:xfrm>
          <a:prstGeom prst="rect">
            <a:avLst/>
          </a:prstGeom>
          <a:noFill/>
        </p:spPr>
        <p:txBody>
          <a:bodyPr wrap="square" rtlCol="0">
            <a:spAutoFit/>
          </a:bodyPr>
          <a:lstStyle/>
          <a:p>
            <a:pPr>
              <a:lnSpc>
                <a:spcPct val="150000"/>
              </a:lnSpc>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How might we develop an AI or OCR solution to digitize and convert handwritten, old registered documents into a readable and accessible format in regional languages, improving public access and readability of historical records? The solution should allow the output to be downloaded in various formats such as PDF and Word, enabling wider distribution and accessibility.</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BABE7A3F-27C0-7E46-D20F-AFDF31B69EA7}"/>
              </a:ext>
            </a:extLst>
          </p:cNvPr>
          <p:cNvSpPr txBox="1"/>
          <p:nvPr/>
        </p:nvSpPr>
        <p:spPr>
          <a:xfrm>
            <a:off x="929641" y="2244962"/>
            <a:ext cx="103327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Problem Statement:</a:t>
            </a:r>
          </a:p>
        </p:txBody>
      </p:sp>
      <p:pic>
        <p:nvPicPr>
          <p:cNvPr id="4" name="Graphic 3">
            <a:extLst>
              <a:ext uri="{FF2B5EF4-FFF2-40B4-BE49-F238E27FC236}">
                <a16:creationId xmlns:a16="http://schemas.microsoft.com/office/drawing/2014/main" id="{A132094E-518F-CEE4-AF1F-D28C13DF607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96717" y="267232"/>
            <a:ext cx="454525" cy="501993"/>
          </a:xfrm>
          <a:prstGeom prst="rect">
            <a:avLst/>
          </a:prstGeom>
        </p:spPr>
      </p:pic>
      <p:sp>
        <p:nvSpPr>
          <p:cNvPr id="8" name="TextBox 7">
            <a:extLst>
              <a:ext uri="{FF2B5EF4-FFF2-40B4-BE49-F238E27FC236}">
                <a16:creationId xmlns:a16="http://schemas.microsoft.com/office/drawing/2014/main" id="{2530D123-8670-C9BE-CE0B-16F2D89CD673}"/>
              </a:ext>
            </a:extLst>
          </p:cNvPr>
          <p:cNvSpPr txBox="1"/>
          <p:nvPr/>
        </p:nvSpPr>
        <p:spPr>
          <a:xfrm>
            <a:off x="4511042" y="287395"/>
            <a:ext cx="6531428" cy="461665"/>
          </a:xfrm>
          <a:prstGeom prst="rect">
            <a:avLst/>
          </a:prstGeom>
          <a:noFill/>
        </p:spPr>
        <p:txBody>
          <a:bodyPr wrap="square" rtlCol="0">
            <a:spAutoFit/>
          </a:bodyPr>
          <a:lstStyle/>
          <a:p>
            <a:pPr algn="r"/>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Problem Statement</a:t>
            </a:r>
          </a:p>
        </p:txBody>
      </p:sp>
    </p:spTree>
    <p:extLst>
      <p:ext uri="{BB962C8B-B14F-4D97-AF65-F5344CB8AC3E}">
        <p14:creationId xmlns:p14="http://schemas.microsoft.com/office/powerpoint/2010/main" val="2082348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E0298-CC97-34AB-6F21-97F5C9977CA0}"/>
            </a:ext>
          </a:extLst>
        </p:cNvPr>
        <p:cNvGrpSpPr/>
        <p:nvPr/>
      </p:nvGrpSpPr>
      <p:grpSpPr>
        <a:xfrm>
          <a:off x="0" y="0"/>
          <a:ext cx="0" cy="0"/>
          <a:chOff x="0" y="0"/>
          <a:chExt cx="0" cy="0"/>
        </a:xfrm>
      </p:grpSpPr>
      <p:sp>
        <p:nvSpPr>
          <p:cNvPr id="25" name="TextBox 24">
            <a:extLst>
              <a:ext uri="{FF2B5EF4-FFF2-40B4-BE49-F238E27FC236}">
                <a16:creationId xmlns:a16="http://schemas.microsoft.com/office/drawing/2014/main" id="{92C48B74-1F48-576D-C69B-396DE4A80801}"/>
              </a:ext>
            </a:extLst>
          </p:cNvPr>
          <p:cNvSpPr txBox="1"/>
          <p:nvPr/>
        </p:nvSpPr>
        <p:spPr>
          <a:xfrm>
            <a:off x="929641" y="2147041"/>
            <a:ext cx="10332719" cy="312935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Existing manual transcription methods are slow, costly, and error-prone.   </a:t>
            </a:r>
          </a:p>
          <a:p>
            <a:pPr marL="342900" indent="-342900">
              <a:lnSpc>
                <a:spcPct val="150000"/>
              </a:lnSpc>
              <a:buFont typeface="Arial" panose="020B0604020202020204" pitchFamily="34" charset="0"/>
              <a:buChar char="•"/>
            </a:pPr>
            <a:endParaRPr lang="en-US" sz="14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Standard OCR models often struggle with accuracy for handwritten text, regional languages, and historical scripts.   </a:t>
            </a:r>
          </a:p>
          <a:p>
            <a:pPr marL="342900" indent="-342900">
              <a:lnSpc>
                <a:spcPct val="150000"/>
              </a:lnSpc>
              <a:buFont typeface="Arial" panose="020B0604020202020204" pitchFamily="34" charset="0"/>
              <a:buChar char="•"/>
            </a:pPr>
            <a:endParaRPr lang="en-US" sz="14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Physical document degradation and limited accessibility are significant challenges. </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4430B40B-7E56-B3C4-0CB3-939F338301FD}"/>
              </a:ext>
            </a:extLst>
          </p:cNvPr>
          <p:cNvSpPr txBox="1"/>
          <p:nvPr/>
        </p:nvSpPr>
        <p:spPr>
          <a:xfrm>
            <a:off x="929641" y="1343998"/>
            <a:ext cx="103327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Existing System:</a:t>
            </a:r>
          </a:p>
        </p:txBody>
      </p:sp>
      <p:pic>
        <p:nvPicPr>
          <p:cNvPr id="4" name="Graphic 3">
            <a:extLst>
              <a:ext uri="{FF2B5EF4-FFF2-40B4-BE49-F238E27FC236}">
                <a16:creationId xmlns:a16="http://schemas.microsoft.com/office/drawing/2014/main" id="{734B121D-685B-3AD1-3E9B-06FE12EE06D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96717" y="267232"/>
            <a:ext cx="454525" cy="501993"/>
          </a:xfrm>
          <a:prstGeom prst="rect">
            <a:avLst/>
          </a:prstGeom>
        </p:spPr>
      </p:pic>
      <p:sp>
        <p:nvSpPr>
          <p:cNvPr id="6" name="TextBox 5">
            <a:extLst>
              <a:ext uri="{FF2B5EF4-FFF2-40B4-BE49-F238E27FC236}">
                <a16:creationId xmlns:a16="http://schemas.microsoft.com/office/drawing/2014/main" id="{C8306F2F-5A80-0170-BD8C-B56401057643}"/>
              </a:ext>
            </a:extLst>
          </p:cNvPr>
          <p:cNvSpPr txBox="1"/>
          <p:nvPr/>
        </p:nvSpPr>
        <p:spPr>
          <a:xfrm>
            <a:off x="4511042" y="287395"/>
            <a:ext cx="6531428" cy="461665"/>
          </a:xfrm>
          <a:prstGeom prst="rect">
            <a:avLst/>
          </a:prstGeom>
          <a:noFill/>
        </p:spPr>
        <p:txBody>
          <a:bodyPr wrap="square" rtlCol="0">
            <a:spAutoFit/>
          </a:bodyPr>
          <a:lstStyle/>
          <a:p>
            <a:pPr algn="r"/>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Existing System and Proposed System</a:t>
            </a:r>
            <a:endParaRPr lang="en-IN" sz="2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4708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115BA-47F9-A290-69D3-D53418D72DD9}"/>
            </a:ext>
          </a:extLst>
        </p:cNvPr>
        <p:cNvGrpSpPr/>
        <p:nvPr/>
      </p:nvGrpSpPr>
      <p:grpSpPr>
        <a:xfrm>
          <a:off x="0" y="0"/>
          <a:ext cx="0" cy="0"/>
          <a:chOff x="0" y="0"/>
          <a:chExt cx="0" cy="0"/>
        </a:xfrm>
      </p:grpSpPr>
      <p:sp>
        <p:nvSpPr>
          <p:cNvPr id="25" name="TextBox 24">
            <a:extLst>
              <a:ext uri="{FF2B5EF4-FFF2-40B4-BE49-F238E27FC236}">
                <a16:creationId xmlns:a16="http://schemas.microsoft.com/office/drawing/2014/main" id="{11B83F65-04C5-E44A-E6E2-2EE33F014199}"/>
              </a:ext>
            </a:extLst>
          </p:cNvPr>
          <p:cNvSpPr txBox="1"/>
          <p:nvPr/>
        </p:nvSpPr>
        <p:spPr>
          <a:xfrm>
            <a:off x="929641" y="1581262"/>
            <a:ext cx="10332719" cy="473495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An AI-driven OCR platform specifically designed for handwritten text and regional languages.   </a:t>
            </a:r>
          </a:p>
          <a:p>
            <a:pPr marL="342900" indent="-342900">
              <a:lnSpc>
                <a:spcPct val="150000"/>
              </a:lnSpc>
              <a:buFont typeface="Arial" panose="020B0604020202020204" pitchFamily="34" charset="0"/>
              <a:buChar char="•"/>
            </a:pPr>
            <a:endParaRPr lang="en-US" sz="12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It utilizes a dual OCR </a:t>
            </a:r>
            <a:r>
              <a:rPr lang="en-US" sz="2400" dirty="0" err="1">
                <a:solidFill>
                  <a:schemeClr val="tx1">
                    <a:lumMod val="85000"/>
                    <a:lumOff val="15000"/>
                  </a:schemeClr>
                </a:solidFill>
                <a:latin typeface="Times New Roman" panose="02020603050405020304" pitchFamily="18" charset="0"/>
                <a:cs typeface="Times New Roman" panose="02020603050405020304" pitchFamily="18" charset="0"/>
              </a:rPr>
              <a:t>approach:A</a:t>
            </a: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 custom Machine Learning (ML) model trained for specific scripts handles initial recognition.   </a:t>
            </a:r>
          </a:p>
          <a:p>
            <a:pPr marL="342900" indent="-342900">
              <a:lnSpc>
                <a:spcPct val="150000"/>
              </a:lnSpc>
              <a:buFont typeface="Arial" panose="020B0604020202020204" pitchFamily="34" charset="0"/>
              <a:buChar char="•"/>
            </a:pPr>
            <a:endParaRPr lang="en-US" sz="12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Google OCR API is integrated for enhanced accuracy and corrections.   </a:t>
            </a:r>
          </a:p>
          <a:p>
            <a:pPr marL="342900" indent="-342900">
              <a:lnSpc>
                <a:spcPct val="150000"/>
              </a:lnSpc>
              <a:buFont typeface="Arial" panose="020B0604020202020204" pitchFamily="34" charset="0"/>
              <a:buChar char="•"/>
            </a:pPr>
            <a:endParaRPr lang="en-US" sz="12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The platform aims to be fast, scalable, and user-friendly, offering real-time results and progress tracking. </a:t>
            </a:r>
          </a:p>
        </p:txBody>
      </p:sp>
      <p:sp>
        <p:nvSpPr>
          <p:cNvPr id="24" name="TextBox 23">
            <a:extLst>
              <a:ext uri="{FF2B5EF4-FFF2-40B4-BE49-F238E27FC236}">
                <a16:creationId xmlns:a16="http://schemas.microsoft.com/office/drawing/2014/main" id="{4D44BB4B-FE72-80D6-2123-6A8E2C938003}"/>
              </a:ext>
            </a:extLst>
          </p:cNvPr>
          <p:cNvSpPr txBox="1"/>
          <p:nvPr/>
        </p:nvSpPr>
        <p:spPr>
          <a:xfrm>
            <a:off x="929641" y="838887"/>
            <a:ext cx="103327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Proposed System:</a:t>
            </a:r>
          </a:p>
        </p:txBody>
      </p:sp>
      <p:pic>
        <p:nvPicPr>
          <p:cNvPr id="6" name="Graphic 5">
            <a:extLst>
              <a:ext uri="{FF2B5EF4-FFF2-40B4-BE49-F238E27FC236}">
                <a16:creationId xmlns:a16="http://schemas.microsoft.com/office/drawing/2014/main" id="{3B24E161-8361-3302-EF0B-6873C96387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96717" y="267232"/>
            <a:ext cx="454525" cy="501993"/>
          </a:xfrm>
          <a:prstGeom prst="rect">
            <a:avLst/>
          </a:prstGeom>
        </p:spPr>
      </p:pic>
      <p:sp>
        <p:nvSpPr>
          <p:cNvPr id="7" name="TextBox 6">
            <a:extLst>
              <a:ext uri="{FF2B5EF4-FFF2-40B4-BE49-F238E27FC236}">
                <a16:creationId xmlns:a16="http://schemas.microsoft.com/office/drawing/2014/main" id="{296E9BA7-B23E-43A8-63F6-290F3AFE28A6}"/>
              </a:ext>
            </a:extLst>
          </p:cNvPr>
          <p:cNvSpPr txBox="1"/>
          <p:nvPr/>
        </p:nvSpPr>
        <p:spPr>
          <a:xfrm>
            <a:off x="4511042" y="287395"/>
            <a:ext cx="6531428" cy="461665"/>
          </a:xfrm>
          <a:prstGeom prst="rect">
            <a:avLst/>
          </a:prstGeom>
          <a:noFill/>
        </p:spPr>
        <p:txBody>
          <a:bodyPr wrap="square" rtlCol="0">
            <a:spAutoFit/>
          </a:bodyPr>
          <a:lstStyle/>
          <a:p>
            <a:pPr algn="r"/>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Existing System and Proposed System</a:t>
            </a:r>
            <a:endParaRPr lang="en-IN" sz="2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9816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03506-D51B-E3EF-BB0E-F4EFEA3CEB92}"/>
            </a:ext>
          </a:extLst>
        </p:cNvPr>
        <p:cNvGrpSpPr/>
        <p:nvPr/>
      </p:nvGrpSpPr>
      <p:grpSpPr>
        <a:xfrm>
          <a:off x="0" y="0"/>
          <a:ext cx="0" cy="0"/>
          <a:chOff x="0" y="0"/>
          <a:chExt cx="0" cy="0"/>
        </a:xfrm>
      </p:grpSpPr>
      <p:sp>
        <p:nvSpPr>
          <p:cNvPr id="25" name="TextBox 24">
            <a:extLst>
              <a:ext uri="{FF2B5EF4-FFF2-40B4-BE49-F238E27FC236}">
                <a16:creationId xmlns:a16="http://schemas.microsoft.com/office/drawing/2014/main" id="{CE8A4729-B122-25A7-77B9-F0EF3A44F97A}"/>
              </a:ext>
            </a:extLst>
          </p:cNvPr>
          <p:cNvSpPr txBox="1"/>
          <p:nvPr/>
        </p:nvSpPr>
        <p:spPr>
          <a:xfrm>
            <a:off x="1034143" y="923025"/>
            <a:ext cx="10332719" cy="5011949"/>
          </a:xfrm>
          <a:prstGeom prst="rect">
            <a:avLst/>
          </a:prstGeom>
          <a:noFill/>
        </p:spPr>
        <p:txBody>
          <a:bodyPr wrap="square" rtlCol="0">
            <a:spAutoFit/>
          </a:bodyPr>
          <a:lstStyle/>
          <a:p>
            <a:pPr marL="342900" indent="-342900" algn="l">
              <a:lnSpc>
                <a:spcPct val="150000"/>
              </a:lnSpc>
              <a:buFont typeface="Arial" panose="020B0604020202020204" pitchFamily="34" charset="0"/>
              <a:buChar char="•"/>
            </a:pPr>
            <a:r>
              <a:rPr lang="en-IN" sz="2400" b="1" i="0" dirty="0">
                <a:solidFill>
                  <a:schemeClr val="tx1">
                    <a:lumMod val="85000"/>
                    <a:lumOff val="15000"/>
                  </a:schemeClr>
                </a:solidFill>
                <a:effectLst/>
                <a:latin typeface="Times New Roman" panose="02020603050405020304" pitchFamily="18" charset="0"/>
                <a:cs typeface="Times New Roman" panose="02020603050405020304" pitchFamily="18" charset="0"/>
              </a:rPr>
              <a:t>Frontend: </a:t>
            </a:r>
            <a:r>
              <a:rPr lang="en-IN" sz="2400" b="0" i="0" dirty="0">
                <a:solidFill>
                  <a:schemeClr val="tx1">
                    <a:lumMod val="85000"/>
                    <a:lumOff val="15000"/>
                  </a:schemeClr>
                </a:solidFill>
                <a:effectLst/>
                <a:latin typeface="Times New Roman" panose="02020603050405020304" pitchFamily="18" charset="0"/>
                <a:cs typeface="Times New Roman" panose="02020603050405020304" pitchFamily="18" charset="0"/>
              </a:rPr>
              <a:t>React Vite &amp; Tailwind CSS for a responsive UI.   </a:t>
            </a:r>
          </a:p>
          <a:p>
            <a:pPr algn="l">
              <a:lnSpc>
                <a:spcPct val="150000"/>
              </a:lnSpc>
            </a:pPr>
            <a:endParaRPr lang="en-IN" sz="2400" b="0" i="0" dirty="0">
              <a:solidFill>
                <a:schemeClr val="tx1">
                  <a:lumMod val="85000"/>
                  <a:lumOff val="15000"/>
                </a:schemeClr>
              </a:solidFill>
              <a:effectLst/>
              <a:latin typeface="Times New Roman" panose="02020603050405020304" pitchFamily="18" charset="0"/>
              <a:cs typeface="Times New Roman" panose="02020603050405020304" pitchFamily="18" charset="0"/>
            </a:endParaRPr>
          </a:p>
          <a:p>
            <a:pPr marL="342900" indent="-342900" algn="l">
              <a:lnSpc>
                <a:spcPct val="150000"/>
              </a:lnSpc>
              <a:buFont typeface="Arial" panose="020B0604020202020204" pitchFamily="34" charset="0"/>
              <a:buChar char="•"/>
            </a:pPr>
            <a:r>
              <a:rPr lang="en-IN" sz="2400" b="1" i="0" dirty="0">
                <a:solidFill>
                  <a:schemeClr val="tx1">
                    <a:lumMod val="85000"/>
                    <a:lumOff val="15000"/>
                  </a:schemeClr>
                </a:solidFill>
                <a:effectLst/>
                <a:latin typeface="Times New Roman" panose="02020603050405020304" pitchFamily="18" charset="0"/>
                <a:cs typeface="Times New Roman" panose="02020603050405020304" pitchFamily="18" charset="0"/>
              </a:rPr>
              <a:t>Backend: </a:t>
            </a:r>
            <a:r>
              <a:rPr lang="en-IN" sz="2400" b="0" i="0" dirty="0">
                <a:solidFill>
                  <a:schemeClr val="tx1">
                    <a:lumMod val="85000"/>
                    <a:lumOff val="15000"/>
                  </a:schemeClr>
                </a:solidFill>
                <a:effectLst/>
                <a:latin typeface="Times New Roman" panose="02020603050405020304" pitchFamily="18" charset="0"/>
                <a:cs typeface="Times New Roman" panose="02020603050405020304" pitchFamily="18" charset="0"/>
              </a:rPr>
              <a:t>Python Flask for backend services and API integration.   </a:t>
            </a:r>
          </a:p>
          <a:p>
            <a:pPr algn="l">
              <a:lnSpc>
                <a:spcPct val="150000"/>
              </a:lnSpc>
            </a:pPr>
            <a:endParaRPr lang="en-IN" sz="2400" b="0" i="0" dirty="0">
              <a:solidFill>
                <a:schemeClr val="tx1">
                  <a:lumMod val="85000"/>
                  <a:lumOff val="15000"/>
                </a:schemeClr>
              </a:solidFill>
              <a:effectLst/>
              <a:latin typeface="Times New Roman" panose="02020603050405020304" pitchFamily="18" charset="0"/>
              <a:cs typeface="Times New Roman" panose="02020603050405020304" pitchFamily="18" charset="0"/>
            </a:endParaRPr>
          </a:p>
          <a:p>
            <a:pPr marL="342900" indent="-342900" algn="l">
              <a:lnSpc>
                <a:spcPct val="150000"/>
              </a:lnSpc>
              <a:buFont typeface="Arial" panose="020B0604020202020204" pitchFamily="34" charset="0"/>
              <a:buChar char="•"/>
            </a:pPr>
            <a:r>
              <a:rPr lang="en-IN" sz="2400" b="1" i="0" dirty="0">
                <a:solidFill>
                  <a:schemeClr val="tx1">
                    <a:lumMod val="85000"/>
                    <a:lumOff val="15000"/>
                  </a:schemeClr>
                </a:solidFill>
                <a:effectLst/>
                <a:latin typeface="Times New Roman" panose="02020603050405020304" pitchFamily="18" charset="0"/>
                <a:cs typeface="Times New Roman" panose="02020603050405020304" pitchFamily="18" charset="0"/>
              </a:rPr>
              <a:t>Database: </a:t>
            </a:r>
            <a:r>
              <a:rPr lang="en-IN" sz="2400" b="0" i="0" dirty="0">
                <a:solidFill>
                  <a:schemeClr val="tx1">
                    <a:lumMod val="85000"/>
                    <a:lumOff val="15000"/>
                  </a:schemeClr>
                </a:solidFill>
                <a:effectLst/>
                <a:latin typeface="Times New Roman" panose="02020603050405020304" pitchFamily="18" charset="0"/>
                <a:cs typeface="Times New Roman" panose="02020603050405020304" pitchFamily="18" charset="0"/>
              </a:rPr>
              <a:t>MongoDB for scalable document storage.   </a:t>
            </a:r>
          </a:p>
          <a:p>
            <a:pPr algn="l">
              <a:lnSpc>
                <a:spcPct val="150000"/>
              </a:lnSpc>
            </a:pPr>
            <a:endParaRPr lang="en-IN" sz="2400" b="0" i="0" dirty="0">
              <a:solidFill>
                <a:schemeClr val="tx1">
                  <a:lumMod val="85000"/>
                  <a:lumOff val="15000"/>
                </a:schemeClr>
              </a:solidFill>
              <a:effectLst/>
              <a:latin typeface="Times New Roman" panose="02020603050405020304" pitchFamily="18" charset="0"/>
              <a:cs typeface="Times New Roman" panose="02020603050405020304" pitchFamily="18" charset="0"/>
            </a:endParaRPr>
          </a:p>
          <a:p>
            <a:pPr marL="342900" indent="-342900" algn="l">
              <a:lnSpc>
                <a:spcPct val="150000"/>
              </a:lnSpc>
              <a:buFont typeface="Arial" panose="020B0604020202020204" pitchFamily="34" charset="0"/>
              <a:buChar char="•"/>
            </a:pPr>
            <a:r>
              <a:rPr lang="en-IN" sz="2400" b="1" i="0" dirty="0">
                <a:solidFill>
                  <a:schemeClr val="tx1">
                    <a:lumMod val="85000"/>
                    <a:lumOff val="15000"/>
                  </a:schemeClr>
                </a:solidFill>
                <a:effectLst/>
                <a:latin typeface="Times New Roman" panose="02020603050405020304" pitchFamily="18" charset="0"/>
                <a:cs typeface="Times New Roman" panose="02020603050405020304" pitchFamily="18" charset="0"/>
              </a:rPr>
              <a:t>AI/ML: </a:t>
            </a:r>
            <a:r>
              <a:rPr lang="en-IN" sz="2400" b="0" i="0" dirty="0">
                <a:solidFill>
                  <a:schemeClr val="tx1">
                    <a:lumMod val="85000"/>
                    <a:lumOff val="15000"/>
                  </a:schemeClr>
                </a:solidFill>
                <a:effectLst/>
                <a:latin typeface="Times New Roman" panose="02020603050405020304" pitchFamily="18" charset="0"/>
                <a:cs typeface="Times New Roman" panose="02020603050405020304" pitchFamily="18" charset="0"/>
              </a:rPr>
              <a:t>TensorFlow, </a:t>
            </a:r>
            <a:r>
              <a:rPr lang="en-IN" sz="2400" b="0" i="0" dirty="0" err="1">
                <a:solidFill>
                  <a:schemeClr val="tx1">
                    <a:lumMod val="85000"/>
                    <a:lumOff val="15000"/>
                  </a:schemeClr>
                </a:solidFill>
                <a:effectLst/>
                <a:latin typeface="Times New Roman" panose="02020603050405020304" pitchFamily="18" charset="0"/>
                <a:cs typeface="Times New Roman" panose="02020603050405020304" pitchFamily="18" charset="0"/>
              </a:rPr>
              <a:t>PyTorch</a:t>
            </a:r>
            <a:r>
              <a:rPr lang="en-IN" sz="2400" b="0" i="0" dirty="0">
                <a:solidFill>
                  <a:schemeClr val="tx1">
                    <a:lumMod val="85000"/>
                    <a:lumOff val="15000"/>
                  </a:schemeClr>
                </a:solidFill>
                <a:effectLst/>
                <a:latin typeface="Times New Roman" panose="02020603050405020304" pitchFamily="18" charset="0"/>
                <a:cs typeface="Times New Roman" panose="02020603050405020304" pitchFamily="18" charset="0"/>
              </a:rPr>
              <a:t>, </a:t>
            </a:r>
            <a:r>
              <a:rPr lang="en-IN" sz="2400" b="0" i="0" dirty="0" err="1">
                <a:solidFill>
                  <a:schemeClr val="tx1">
                    <a:lumMod val="85000"/>
                    <a:lumOff val="15000"/>
                  </a:schemeClr>
                </a:solidFill>
                <a:effectLst/>
                <a:latin typeface="Times New Roman" panose="02020603050405020304" pitchFamily="18" charset="0"/>
                <a:cs typeface="Times New Roman" panose="02020603050405020304" pitchFamily="18" charset="0"/>
              </a:rPr>
              <a:t>Keras</a:t>
            </a:r>
            <a:r>
              <a:rPr lang="en-IN" sz="2400" b="0" i="0" dirty="0">
                <a:solidFill>
                  <a:schemeClr val="tx1">
                    <a:lumMod val="85000"/>
                    <a:lumOff val="15000"/>
                  </a:schemeClr>
                </a:solidFill>
                <a:effectLst/>
                <a:latin typeface="Times New Roman" panose="02020603050405020304" pitchFamily="18" charset="0"/>
                <a:cs typeface="Times New Roman" panose="02020603050405020304" pitchFamily="18" charset="0"/>
              </a:rPr>
              <a:t> for the custom model; Google OCR API.  </a:t>
            </a:r>
          </a:p>
          <a:p>
            <a:pPr algn="l">
              <a:lnSpc>
                <a:spcPct val="150000"/>
              </a:lnSpc>
            </a:pPr>
            <a:endParaRPr lang="en-IN" sz="2400" b="0" i="0" dirty="0">
              <a:solidFill>
                <a:schemeClr val="tx1">
                  <a:lumMod val="85000"/>
                  <a:lumOff val="15000"/>
                </a:schemeClr>
              </a:solidFill>
              <a:effectLst/>
              <a:latin typeface="Times New Roman" panose="02020603050405020304" pitchFamily="18" charset="0"/>
              <a:cs typeface="Times New Roman" panose="02020603050405020304" pitchFamily="18" charset="0"/>
            </a:endParaRPr>
          </a:p>
          <a:p>
            <a:pPr marL="342900" indent="-342900" algn="l">
              <a:lnSpc>
                <a:spcPct val="150000"/>
              </a:lnSpc>
              <a:buFont typeface="Arial" panose="020B0604020202020204" pitchFamily="34" charset="0"/>
              <a:buChar char="•"/>
            </a:pPr>
            <a:r>
              <a:rPr lang="en-IN" sz="2400" b="1" i="0" dirty="0">
                <a:solidFill>
                  <a:schemeClr val="tx1">
                    <a:lumMod val="85000"/>
                    <a:lumOff val="15000"/>
                  </a:schemeClr>
                </a:solidFill>
                <a:effectLst/>
                <a:latin typeface="Times New Roman" panose="02020603050405020304" pitchFamily="18" charset="0"/>
                <a:cs typeface="Times New Roman" panose="02020603050405020304" pitchFamily="18" charset="0"/>
              </a:rPr>
              <a:t>Programming Languages: </a:t>
            </a:r>
            <a:r>
              <a:rPr lang="en-IN" sz="2400" b="0" i="0" dirty="0">
                <a:solidFill>
                  <a:schemeClr val="tx1">
                    <a:lumMod val="85000"/>
                    <a:lumOff val="15000"/>
                  </a:schemeClr>
                </a:solidFill>
                <a:effectLst/>
                <a:latin typeface="Times New Roman" panose="02020603050405020304" pitchFamily="18" charset="0"/>
                <a:cs typeface="Times New Roman" panose="02020603050405020304" pitchFamily="18" charset="0"/>
              </a:rPr>
              <a:t>Python, JavaScript.   </a:t>
            </a:r>
          </a:p>
        </p:txBody>
      </p:sp>
      <p:pic>
        <p:nvPicPr>
          <p:cNvPr id="4" name="Graphic 3">
            <a:extLst>
              <a:ext uri="{FF2B5EF4-FFF2-40B4-BE49-F238E27FC236}">
                <a16:creationId xmlns:a16="http://schemas.microsoft.com/office/drawing/2014/main" id="{1A6C6BBD-4B16-54AA-FEE4-C50E814743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96717" y="267232"/>
            <a:ext cx="454525" cy="501993"/>
          </a:xfrm>
          <a:prstGeom prst="rect">
            <a:avLst/>
          </a:prstGeom>
        </p:spPr>
      </p:pic>
      <p:sp>
        <p:nvSpPr>
          <p:cNvPr id="6" name="TextBox 5">
            <a:extLst>
              <a:ext uri="{FF2B5EF4-FFF2-40B4-BE49-F238E27FC236}">
                <a16:creationId xmlns:a16="http://schemas.microsoft.com/office/drawing/2014/main" id="{8DC45C40-279B-B0D1-8FA3-3A7F7620D363}"/>
              </a:ext>
            </a:extLst>
          </p:cNvPr>
          <p:cNvSpPr txBox="1"/>
          <p:nvPr/>
        </p:nvSpPr>
        <p:spPr>
          <a:xfrm>
            <a:off x="4511042" y="287395"/>
            <a:ext cx="6531428" cy="461665"/>
          </a:xfrm>
          <a:prstGeom prst="rect">
            <a:avLst/>
          </a:prstGeom>
          <a:noFill/>
        </p:spPr>
        <p:txBody>
          <a:bodyPr wrap="square" rtlCol="0">
            <a:spAutoFit/>
          </a:bodyPr>
          <a:lstStyle/>
          <a:p>
            <a:pPr algn="r"/>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References</a:t>
            </a:r>
          </a:p>
        </p:txBody>
      </p:sp>
    </p:spTree>
    <p:extLst>
      <p:ext uri="{BB962C8B-B14F-4D97-AF65-F5344CB8AC3E}">
        <p14:creationId xmlns:p14="http://schemas.microsoft.com/office/powerpoint/2010/main" val="1833709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6053B1-A14A-9008-213A-4D684AF3600C}"/>
            </a:ext>
          </a:extLst>
        </p:cNvPr>
        <p:cNvGrpSpPr/>
        <p:nvPr/>
      </p:nvGrpSpPr>
      <p:grpSpPr>
        <a:xfrm>
          <a:off x="0" y="0"/>
          <a:ext cx="0" cy="0"/>
          <a:chOff x="0" y="0"/>
          <a:chExt cx="0" cy="0"/>
        </a:xfrm>
      </p:grpSpPr>
      <p:sp>
        <p:nvSpPr>
          <p:cNvPr id="25" name="TextBox 24">
            <a:extLst>
              <a:ext uri="{FF2B5EF4-FFF2-40B4-BE49-F238E27FC236}">
                <a16:creationId xmlns:a16="http://schemas.microsoft.com/office/drawing/2014/main" id="{4EE450B5-81BD-C260-EA28-A254BD542AFF}"/>
              </a:ext>
            </a:extLst>
          </p:cNvPr>
          <p:cNvSpPr txBox="1"/>
          <p:nvPr/>
        </p:nvSpPr>
        <p:spPr>
          <a:xfrm>
            <a:off x="929641" y="1929606"/>
            <a:ext cx="10332719" cy="1457130"/>
          </a:xfrm>
          <a:prstGeom prst="rect">
            <a:avLst/>
          </a:prstGeom>
          <a:noFill/>
        </p:spPr>
        <p:txBody>
          <a:bodyPr wrap="square" rtlCol="0">
            <a:spAutoFit/>
          </a:bodyPr>
          <a:lstStyle/>
          <a:p>
            <a:pPr marL="800100" lvl="1" indent="-342900">
              <a:lnSpc>
                <a:spcPct val="20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Designed specifically for handwritten and regional scripts.</a:t>
            </a:r>
          </a:p>
          <a:p>
            <a:pPr marL="800100" lvl="1" indent="-342900">
              <a:lnSpc>
                <a:spcPct val="20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Improves recognition accuracy over time with continuous training.</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90DA354B-8ABB-17C9-EDB9-25F29EFECE55}"/>
              </a:ext>
            </a:extLst>
          </p:cNvPr>
          <p:cNvSpPr txBox="1"/>
          <p:nvPr/>
        </p:nvSpPr>
        <p:spPr>
          <a:xfrm>
            <a:off x="929640" y="1283030"/>
            <a:ext cx="103327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Custom ML Model:</a:t>
            </a:r>
          </a:p>
        </p:txBody>
      </p:sp>
      <p:sp>
        <p:nvSpPr>
          <p:cNvPr id="2" name="TextBox 1">
            <a:extLst>
              <a:ext uri="{FF2B5EF4-FFF2-40B4-BE49-F238E27FC236}">
                <a16:creationId xmlns:a16="http://schemas.microsoft.com/office/drawing/2014/main" id="{21634194-4284-F53C-E8E0-F9415404ACAF}"/>
              </a:ext>
            </a:extLst>
          </p:cNvPr>
          <p:cNvSpPr txBox="1"/>
          <p:nvPr/>
        </p:nvSpPr>
        <p:spPr>
          <a:xfrm>
            <a:off x="929640" y="4334107"/>
            <a:ext cx="10332719" cy="1457130"/>
          </a:xfrm>
          <a:prstGeom prst="rect">
            <a:avLst/>
          </a:prstGeom>
          <a:noFill/>
        </p:spPr>
        <p:txBody>
          <a:bodyPr wrap="square" rtlCol="0">
            <a:spAutoFit/>
          </a:bodyPr>
          <a:lstStyle/>
          <a:p>
            <a:pPr marL="800100" lvl="1" indent="-342900">
              <a:lnSpc>
                <a:spcPct val="20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Custom model for initial recognition.</a:t>
            </a:r>
          </a:p>
          <a:p>
            <a:pPr marL="800100" lvl="1" indent="-342900">
              <a:lnSpc>
                <a:spcPct val="20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Google OCR API for enhanced accuracy and corrections.</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24E6443-ACF6-18F6-B6B8-351A95DF7A4B}"/>
              </a:ext>
            </a:extLst>
          </p:cNvPr>
          <p:cNvSpPr txBox="1"/>
          <p:nvPr/>
        </p:nvSpPr>
        <p:spPr>
          <a:xfrm>
            <a:off x="929640" y="3687531"/>
            <a:ext cx="103327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Dual OCR Integration:</a:t>
            </a:r>
          </a:p>
        </p:txBody>
      </p:sp>
      <p:pic>
        <p:nvPicPr>
          <p:cNvPr id="10" name="Graphic 9">
            <a:extLst>
              <a:ext uri="{FF2B5EF4-FFF2-40B4-BE49-F238E27FC236}">
                <a16:creationId xmlns:a16="http://schemas.microsoft.com/office/drawing/2014/main" id="{3C04168B-64A1-AC25-6CCF-45E449920D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96717" y="267232"/>
            <a:ext cx="454525" cy="501993"/>
          </a:xfrm>
          <a:prstGeom prst="rect">
            <a:avLst/>
          </a:prstGeom>
        </p:spPr>
      </p:pic>
      <p:sp>
        <p:nvSpPr>
          <p:cNvPr id="11" name="TextBox 10">
            <a:extLst>
              <a:ext uri="{FF2B5EF4-FFF2-40B4-BE49-F238E27FC236}">
                <a16:creationId xmlns:a16="http://schemas.microsoft.com/office/drawing/2014/main" id="{9E6F51B5-B5CD-3556-843A-1575A3CABE2D}"/>
              </a:ext>
            </a:extLst>
          </p:cNvPr>
          <p:cNvSpPr txBox="1"/>
          <p:nvPr/>
        </p:nvSpPr>
        <p:spPr>
          <a:xfrm>
            <a:off x="4511042" y="287395"/>
            <a:ext cx="6531428" cy="461665"/>
          </a:xfrm>
          <a:prstGeom prst="rect">
            <a:avLst/>
          </a:prstGeom>
          <a:noFill/>
        </p:spPr>
        <p:txBody>
          <a:bodyPr wrap="square" rtlCol="0">
            <a:spAutoFit/>
          </a:bodyPr>
          <a:lstStyle/>
          <a:p>
            <a:pPr algn="r"/>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Innovative and Unique Solution</a:t>
            </a:r>
            <a:endParaRPr lang="en-IN" sz="2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6667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F1681-CA4C-D34A-3AE6-AFA0EE7C1E45}"/>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8FD2CDC5-4039-6CF7-E06A-63375642D8B6}"/>
              </a:ext>
            </a:extLst>
          </p:cNvPr>
          <p:cNvGrpSpPr/>
          <p:nvPr/>
        </p:nvGrpSpPr>
        <p:grpSpPr>
          <a:xfrm>
            <a:off x="929641" y="682130"/>
            <a:ext cx="10332719" cy="1365042"/>
            <a:chOff x="929641" y="734384"/>
            <a:chExt cx="10332719" cy="1365042"/>
          </a:xfrm>
        </p:grpSpPr>
        <p:sp>
          <p:nvSpPr>
            <p:cNvPr id="25" name="TextBox 24">
              <a:extLst>
                <a:ext uri="{FF2B5EF4-FFF2-40B4-BE49-F238E27FC236}">
                  <a16:creationId xmlns:a16="http://schemas.microsoft.com/office/drawing/2014/main" id="{A9BA9EFA-8730-9226-44A5-A8CCAC1DAFE4}"/>
                </a:ext>
              </a:extLst>
            </p:cNvPr>
            <p:cNvSpPr txBox="1"/>
            <p:nvPr/>
          </p:nvSpPr>
          <p:spPr>
            <a:xfrm>
              <a:off x="929641" y="1380960"/>
              <a:ext cx="10332719" cy="718466"/>
            </a:xfrm>
            <a:prstGeom prst="rect">
              <a:avLst/>
            </a:prstGeom>
            <a:noFill/>
          </p:spPr>
          <p:txBody>
            <a:bodyPr wrap="square" rtlCol="0">
              <a:spAutoFit/>
            </a:bodyPr>
            <a:lstStyle/>
            <a:p>
              <a:pPr marL="800100" lvl="1" indent="-342900">
                <a:lnSpc>
                  <a:spcPct val="20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Language Versatility</a:t>
              </a:r>
            </a:p>
          </p:txBody>
        </p:sp>
        <p:sp>
          <p:nvSpPr>
            <p:cNvPr id="24" name="TextBox 23">
              <a:extLst>
                <a:ext uri="{FF2B5EF4-FFF2-40B4-BE49-F238E27FC236}">
                  <a16:creationId xmlns:a16="http://schemas.microsoft.com/office/drawing/2014/main" id="{1E49F3C5-AEF6-003A-9E85-62ACB1D96364}"/>
                </a:ext>
              </a:extLst>
            </p:cNvPr>
            <p:cNvSpPr txBox="1"/>
            <p:nvPr/>
          </p:nvSpPr>
          <p:spPr>
            <a:xfrm>
              <a:off x="929641" y="734384"/>
              <a:ext cx="103327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Language Versatility:</a:t>
              </a:r>
            </a:p>
          </p:txBody>
        </p:sp>
      </p:grpSp>
      <p:grpSp>
        <p:nvGrpSpPr>
          <p:cNvPr id="10" name="Group 9">
            <a:extLst>
              <a:ext uri="{FF2B5EF4-FFF2-40B4-BE49-F238E27FC236}">
                <a16:creationId xmlns:a16="http://schemas.microsoft.com/office/drawing/2014/main" id="{6D435FA0-66B4-8E10-7478-5D616A086B5F}"/>
              </a:ext>
            </a:extLst>
          </p:cNvPr>
          <p:cNvGrpSpPr/>
          <p:nvPr/>
        </p:nvGrpSpPr>
        <p:grpSpPr>
          <a:xfrm>
            <a:off x="929641" y="4192628"/>
            <a:ext cx="10332719" cy="2103706"/>
            <a:chOff x="929641" y="4244882"/>
            <a:chExt cx="10332719" cy="2103706"/>
          </a:xfrm>
        </p:grpSpPr>
        <p:sp>
          <p:nvSpPr>
            <p:cNvPr id="2" name="TextBox 1">
              <a:extLst>
                <a:ext uri="{FF2B5EF4-FFF2-40B4-BE49-F238E27FC236}">
                  <a16:creationId xmlns:a16="http://schemas.microsoft.com/office/drawing/2014/main" id="{83727384-CB2F-0D76-4AD1-8547B3E4073F}"/>
                </a:ext>
              </a:extLst>
            </p:cNvPr>
            <p:cNvSpPr txBox="1"/>
            <p:nvPr/>
          </p:nvSpPr>
          <p:spPr>
            <a:xfrm>
              <a:off x="929641" y="4891458"/>
              <a:ext cx="10332719" cy="1457130"/>
            </a:xfrm>
            <a:prstGeom prst="rect">
              <a:avLst/>
            </a:prstGeom>
            <a:noFill/>
          </p:spPr>
          <p:txBody>
            <a:bodyPr wrap="square" rtlCol="0">
              <a:spAutoFit/>
            </a:bodyPr>
            <a:lstStyle/>
            <a:p>
              <a:pPr marL="800100" lvl="1" indent="-342900">
                <a:lnSpc>
                  <a:spcPct val="20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Modern UI for easy upload and retrieval.</a:t>
              </a:r>
            </a:p>
            <a:p>
              <a:pPr marL="800100" lvl="1" indent="-342900">
                <a:lnSpc>
                  <a:spcPct val="20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Real-time results and progress tracking.</a:t>
              </a:r>
            </a:p>
          </p:txBody>
        </p:sp>
        <p:sp>
          <p:nvSpPr>
            <p:cNvPr id="4" name="TextBox 3">
              <a:extLst>
                <a:ext uri="{FF2B5EF4-FFF2-40B4-BE49-F238E27FC236}">
                  <a16:creationId xmlns:a16="http://schemas.microsoft.com/office/drawing/2014/main" id="{ADBF86BA-02D6-19C2-3373-A215B837EDFC}"/>
                </a:ext>
              </a:extLst>
            </p:cNvPr>
            <p:cNvSpPr txBox="1"/>
            <p:nvPr/>
          </p:nvSpPr>
          <p:spPr>
            <a:xfrm>
              <a:off x="929641" y="4244882"/>
              <a:ext cx="103327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User-Friendly Platform:</a:t>
              </a:r>
            </a:p>
          </p:txBody>
        </p:sp>
      </p:grpSp>
      <p:grpSp>
        <p:nvGrpSpPr>
          <p:cNvPr id="9" name="Group 8">
            <a:extLst>
              <a:ext uri="{FF2B5EF4-FFF2-40B4-BE49-F238E27FC236}">
                <a16:creationId xmlns:a16="http://schemas.microsoft.com/office/drawing/2014/main" id="{82065161-5D00-7960-1AB5-3FB2A48275C3}"/>
              </a:ext>
            </a:extLst>
          </p:cNvPr>
          <p:cNvGrpSpPr/>
          <p:nvPr/>
        </p:nvGrpSpPr>
        <p:grpSpPr>
          <a:xfrm>
            <a:off x="929641" y="2229629"/>
            <a:ext cx="10332719" cy="1780541"/>
            <a:chOff x="929641" y="2289802"/>
            <a:chExt cx="10332719" cy="1780541"/>
          </a:xfrm>
        </p:grpSpPr>
        <p:sp>
          <p:nvSpPr>
            <p:cNvPr id="6" name="TextBox 5">
              <a:extLst>
                <a:ext uri="{FF2B5EF4-FFF2-40B4-BE49-F238E27FC236}">
                  <a16:creationId xmlns:a16="http://schemas.microsoft.com/office/drawing/2014/main" id="{A484E77E-7BE8-5E43-1432-170B3AECCF8B}"/>
                </a:ext>
              </a:extLst>
            </p:cNvPr>
            <p:cNvSpPr txBox="1"/>
            <p:nvPr/>
          </p:nvSpPr>
          <p:spPr>
            <a:xfrm>
              <a:off x="929641" y="2936378"/>
              <a:ext cx="10332719" cy="1133965"/>
            </a:xfrm>
            <a:prstGeom prst="rect">
              <a:avLst/>
            </a:prstGeom>
            <a:noFill/>
          </p:spPr>
          <p:txBody>
            <a:bodyPr wrap="square" rtlCol="0">
              <a:spAutoFit/>
            </a:bodyPr>
            <a:lstStyle/>
            <a:p>
              <a:pPr marL="800100" lvl="1" indent="-342900">
                <a:lnSpc>
                  <a:spcPct val="15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Python Flask backend paired with MongoDB ensures scalable and secure storage.</a:t>
              </a:r>
            </a:p>
          </p:txBody>
        </p:sp>
        <p:sp>
          <p:nvSpPr>
            <p:cNvPr id="7" name="TextBox 6">
              <a:extLst>
                <a:ext uri="{FF2B5EF4-FFF2-40B4-BE49-F238E27FC236}">
                  <a16:creationId xmlns:a16="http://schemas.microsoft.com/office/drawing/2014/main" id="{687929A1-2161-54B6-134D-2E156A7CF603}"/>
                </a:ext>
              </a:extLst>
            </p:cNvPr>
            <p:cNvSpPr txBox="1"/>
            <p:nvPr/>
          </p:nvSpPr>
          <p:spPr>
            <a:xfrm>
              <a:off x="929641" y="2289802"/>
              <a:ext cx="103327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Robust Data Handling:</a:t>
              </a:r>
            </a:p>
          </p:txBody>
        </p:sp>
      </p:grpSp>
      <p:pic>
        <p:nvPicPr>
          <p:cNvPr id="11" name="Graphic 10">
            <a:extLst>
              <a:ext uri="{FF2B5EF4-FFF2-40B4-BE49-F238E27FC236}">
                <a16:creationId xmlns:a16="http://schemas.microsoft.com/office/drawing/2014/main" id="{A9790FDD-331A-3DE0-EF64-2592E6E5F2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96717" y="267232"/>
            <a:ext cx="454525" cy="501993"/>
          </a:xfrm>
          <a:prstGeom prst="rect">
            <a:avLst/>
          </a:prstGeom>
        </p:spPr>
      </p:pic>
      <p:sp>
        <p:nvSpPr>
          <p:cNvPr id="12" name="TextBox 11">
            <a:extLst>
              <a:ext uri="{FF2B5EF4-FFF2-40B4-BE49-F238E27FC236}">
                <a16:creationId xmlns:a16="http://schemas.microsoft.com/office/drawing/2014/main" id="{F189644A-54C0-2A70-D69A-CF0DD735047B}"/>
              </a:ext>
            </a:extLst>
          </p:cNvPr>
          <p:cNvSpPr txBox="1"/>
          <p:nvPr/>
        </p:nvSpPr>
        <p:spPr>
          <a:xfrm>
            <a:off x="4511042" y="287395"/>
            <a:ext cx="6531428" cy="461665"/>
          </a:xfrm>
          <a:prstGeom prst="rect">
            <a:avLst/>
          </a:prstGeom>
          <a:noFill/>
        </p:spPr>
        <p:txBody>
          <a:bodyPr wrap="square" rtlCol="0">
            <a:spAutoFit/>
          </a:bodyPr>
          <a:lstStyle/>
          <a:p>
            <a:pPr algn="r"/>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Innovative and Unique Solution</a:t>
            </a:r>
            <a:endParaRPr lang="en-IN" sz="2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9528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E0B53-973B-EE2D-1177-2A890BD5CC1C}"/>
            </a:ext>
          </a:extLst>
        </p:cNvPr>
        <p:cNvGrpSpPr/>
        <p:nvPr/>
      </p:nvGrpSpPr>
      <p:grpSpPr>
        <a:xfrm>
          <a:off x="0" y="0"/>
          <a:ext cx="0" cy="0"/>
          <a:chOff x="0" y="0"/>
          <a:chExt cx="0" cy="0"/>
        </a:xfrm>
      </p:grpSpPr>
      <p:grpSp>
        <p:nvGrpSpPr>
          <p:cNvPr id="33" name="Group 32">
            <a:extLst>
              <a:ext uri="{FF2B5EF4-FFF2-40B4-BE49-F238E27FC236}">
                <a16:creationId xmlns:a16="http://schemas.microsoft.com/office/drawing/2014/main" id="{74012CEA-BCF9-CBC0-3BB3-EF4BB62287A3}"/>
              </a:ext>
            </a:extLst>
          </p:cNvPr>
          <p:cNvGrpSpPr/>
          <p:nvPr/>
        </p:nvGrpSpPr>
        <p:grpSpPr>
          <a:xfrm>
            <a:off x="830371" y="517188"/>
            <a:ext cx="10408991" cy="1224670"/>
            <a:chOff x="830371" y="517188"/>
            <a:chExt cx="10408991" cy="1224670"/>
          </a:xfrm>
        </p:grpSpPr>
        <p:sp>
          <p:nvSpPr>
            <p:cNvPr id="52" name="TextBox 51">
              <a:extLst>
                <a:ext uri="{FF2B5EF4-FFF2-40B4-BE49-F238E27FC236}">
                  <a16:creationId xmlns:a16="http://schemas.microsoft.com/office/drawing/2014/main" id="{38509DF5-D2C7-ED1A-3D56-DECC95362FEA}"/>
                </a:ext>
              </a:extLst>
            </p:cNvPr>
            <p:cNvSpPr txBox="1"/>
            <p:nvPr/>
          </p:nvSpPr>
          <p:spPr>
            <a:xfrm>
              <a:off x="830371" y="517188"/>
              <a:ext cx="10408991" cy="461665"/>
            </a:xfrm>
            <a:prstGeom prst="rect">
              <a:avLst/>
            </a:prstGeom>
            <a:noFill/>
          </p:spPr>
          <p:txBody>
            <a:bodyPr wrap="square" rtlCol="0">
              <a:spAutoFit/>
            </a:bodyPr>
            <a:lstStyle/>
            <a:p>
              <a:r>
                <a:rPr lang="en-US" sz="2400" dirty="0">
                  <a:solidFill>
                    <a:srgbClr val="FF6900"/>
                  </a:solidFill>
                  <a:latin typeface="Times New Roman" panose="02020603050405020304" pitchFamily="18" charset="0"/>
                  <a:cs typeface="Times New Roman" panose="02020603050405020304" pitchFamily="18" charset="0"/>
                </a:rPr>
                <a:t>Programming Languages </a:t>
              </a:r>
            </a:p>
          </p:txBody>
        </p:sp>
        <p:grpSp>
          <p:nvGrpSpPr>
            <p:cNvPr id="32" name="Group 31">
              <a:extLst>
                <a:ext uri="{FF2B5EF4-FFF2-40B4-BE49-F238E27FC236}">
                  <a16:creationId xmlns:a16="http://schemas.microsoft.com/office/drawing/2014/main" id="{E1F49C64-0DB8-F764-0FF4-E599AAC55DD0}"/>
                </a:ext>
              </a:extLst>
            </p:cNvPr>
            <p:cNvGrpSpPr/>
            <p:nvPr/>
          </p:nvGrpSpPr>
          <p:grpSpPr>
            <a:xfrm>
              <a:off x="1889051" y="1147918"/>
              <a:ext cx="1674951" cy="593940"/>
              <a:chOff x="1889051" y="1147918"/>
              <a:chExt cx="1674951" cy="593940"/>
            </a:xfrm>
          </p:grpSpPr>
          <p:pic>
            <p:nvPicPr>
              <p:cNvPr id="50" name="Picture 49">
                <a:extLst>
                  <a:ext uri="{FF2B5EF4-FFF2-40B4-BE49-F238E27FC236}">
                    <a16:creationId xmlns:a16="http://schemas.microsoft.com/office/drawing/2014/main" id="{C063E581-DAB7-5918-A8A0-BAAC4F2DE893}"/>
                  </a:ext>
                </a:extLst>
              </p:cNvPr>
              <p:cNvPicPr>
                <a:picLocks noChangeAspect="1"/>
              </p:cNvPicPr>
              <p:nvPr/>
            </p:nvPicPr>
            <p:blipFill>
              <a:blip r:embed="rId2"/>
              <a:stretch>
                <a:fillRect/>
              </a:stretch>
            </p:blipFill>
            <p:spPr>
              <a:xfrm>
                <a:off x="1889051" y="1147918"/>
                <a:ext cx="540000" cy="593940"/>
              </a:xfrm>
              <a:prstGeom prst="rect">
                <a:avLst/>
              </a:prstGeom>
            </p:spPr>
          </p:pic>
          <p:pic>
            <p:nvPicPr>
              <p:cNvPr id="51" name="Picture 50">
                <a:extLst>
                  <a:ext uri="{FF2B5EF4-FFF2-40B4-BE49-F238E27FC236}">
                    <a16:creationId xmlns:a16="http://schemas.microsoft.com/office/drawing/2014/main" id="{BC5378E6-9E1C-6B55-042C-53BC8DD3FE57}"/>
                  </a:ext>
                </a:extLst>
              </p:cNvPr>
              <p:cNvPicPr>
                <a:picLocks noChangeAspect="1"/>
              </p:cNvPicPr>
              <p:nvPr/>
            </p:nvPicPr>
            <p:blipFill>
              <a:blip r:embed="rId3"/>
              <a:stretch>
                <a:fillRect/>
              </a:stretch>
            </p:blipFill>
            <p:spPr>
              <a:xfrm>
                <a:off x="3024002" y="1157450"/>
                <a:ext cx="540000" cy="562680"/>
              </a:xfrm>
              <a:prstGeom prst="rect">
                <a:avLst/>
              </a:prstGeom>
            </p:spPr>
          </p:pic>
        </p:grpSp>
      </p:grpSp>
      <p:grpSp>
        <p:nvGrpSpPr>
          <p:cNvPr id="24" name="Group 23">
            <a:extLst>
              <a:ext uri="{FF2B5EF4-FFF2-40B4-BE49-F238E27FC236}">
                <a16:creationId xmlns:a16="http://schemas.microsoft.com/office/drawing/2014/main" id="{CB2D157A-6DA0-E591-9660-1F826DE3B344}"/>
              </a:ext>
            </a:extLst>
          </p:cNvPr>
          <p:cNvGrpSpPr/>
          <p:nvPr/>
        </p:nvGrpSpPr>
        <p:grpSpPr>
          <a:xfrm>
            <a:off x="868507" y="3496398"/>
            <a:ext cx="10332719" cy="1356485"/>
            <a:chOff x="929641" y="3725963"/>
            <a:chExt cx="10332719" cy="1356485"/>
          </a:xfrm>
        </p:grpSpPr>
        <p:sp>
          <p:nvSpPr>
            <p:cNvPr id="53" name="TextBox 52">
              <a:extLst>
                <a:ext uri="{FF2B5EF4-FFF2-40B4-BE49-F238E27FC236}">
                  <a16:creationId xmlns:a16="http://schemas.microsoft.com/office/drawing/2014/main" id="{96E3160B-DDB7-BC62-1B96-2986DDCD8BBC}"/>
                </a:ext>
              </a:extLst>
            </p:cNvPr>
            <p:cNvSpPr txBox="1"/>
            <p:nvPr/>
          </p:nvSpPr>
          <p:spPr>
            <a:xfrm>
              <a:off x="929641" y="3725963"/>
              <a:ext cx="10332719" cy="461665"/>
            </a:xfrm>
            <a:prstGeom prst="rect">
              <a:avLst/>
            </a:prstGeom>
            <a:noFill/>
          </p:spPr>
          <p:txBody>
            <a:bodyPr wrap="square" rtlCol="0">
              <a:spAutoFit/>
            </a:bodyPr>
            <a:lstStyle/>
            <a:p>
              <a:r>
                <a:rPr lang="en-US" sz="2400" dirty="0">
                  <a:solidFill>
                    <a:srgbClr val="FF6900"/>
                  </a:solidFill>
                  <a:latin typeface="Times New Roman" panose="02020603050405020304" pitchFamily="18" charset="0"/>
                  <a:cs typeface="Times New Roman" panose="02020603050405020304" pitchFamily="18" charset="0"/>
                </a:rPr>
                <a:t>Frameworks &amp; Libraries</a:t>
              </a:r>
            </a:p>
          </p:txBody>
        </p:sp>
        <p:grpSp>
          <p:nvGrpSpPr>
            <p:cNvPr id="19" name="Group 18">
              <a:extLst>
                <a:ext uri="{FF2B5EF4-FFF2-40B4-BE49-F238E27FC236}">
                  <a16:creationId xmlns:a16="http://schemas.microsoft.com/office/drawing/2014/main" id="{AAC7AFEB-408E-8F51-0D8B-97F79D772661}"/>
                </a:ext>
              </a:extLst>
            </p:cNvPr>
            <p:cNvGrpSpPr/>
            <p:nvPr/>
          </p:nvGrpSpPr>
          <p:grpSpPr>
            <a:xfrm>
              <a:off x="1912049" y="4489048"/>
              <a:ext cx="8484657" cy="593400"/>
              <a:chOff x="1912049" y="3019030"/>
              <a:chExt cx="8484657" cy="593400"/>
            </a:xfrm>
          </p:grpSpPr>
          <p:pic>
            <p:nvPicPr>
              <p:cNvPr id="40" name="Picture 39">
                <a:extLst>
                  <a:ext uri="{FF2B5EF4-FFF2-40B4-BE49-F238E27FC236}">
                    <a16:creationId xmlns:a16="http://schemas.microsoft.com/office/drawing/2014/main" id="{F42A29BB-8C6F-5CA3-9733-EDE229523303}"/>
                  </a:ext>
                </a:extLst>
              </p:cNvPr>
              <p:cNvPicPr>
                <a:picLocks noChangeAspect="1"/>
              </p:cNvPicPr>
              <p:nvPr/>
            </p:nvPicPr>
            <p:blipFill>
              <a:blip r:embed="rId4"/>
              <a:stretch>
                <a:fillRect/>
              </a:stretch>
            </p:blipFill>
            <p:spPr>
              <a:xfrm>
                <a:off x="7586804" y="3045730"/>
                <a:ext cx="540000" cy="540000"/>
              </a:xfrm>
              <a:prstGeom prst="rect">
                <a:avLst/>
              </a:prstGeom>
            </p:spPr>
          </p:pic>
          <p:pic>
            <p:nvPicPr>
              <p:cNvPr id="41" name="Picture 40">
                <a:extLst>
                  <a:ext uri="{FF2B5EF4-FFF2-40B4-BE49-F238E27FC236}">
                    <a16:creationId xmlns:a16="http://schemas.microsoft.com/office/drawing/2014/main" id="{80BB30E7-E1EE-A997-63D8-F699DB8E3F02}"/>
                  </a:ext>
                </a:extLst>
              </p:cNvPr>
              <p:cNvPicPr>
                <a:picLocks noChangeAspect="1"/>
              </p:cNvPicPr>
              <p:nvPr/>
            </p:nvPicPr>
            <p:blipFill>
              <a:blip r:embed="rId5"/>
              <a:stretch>
                <a:fillRect/>
              </a:stretch>
            </p:blipFill>
            <p:spPr>
              <a:xfrm>
                <a:off x="6451853" y="3045730"/>
                <a:ext cx="540000" cy="540000"/>
              </a:xfrm>
              <a:prstGeom prst="rect">
                <a:avLst/>
              </a:prstGeom>
            </p:spPr>
          </p:pic>
          <p:pic>
            <p:nvPicPr>
              <p:cNvPr id="42" name="Picture 41">
                <a:extLst>
                  <a:ext uri="{FF2B5EF4-FFF2-40B4-BE49-F238E27FC236}">
                    <a16:creationId xmlns:a16="http://schemas.microsoft.com/office/drawing/2014/main" id="{03ED7A65-F785-1F8C-761E-F9515222BCB9}"/>
                  </a:ext>
                </a:extLst>
              </p:cNvPr>
              <p:cNvPicPr>
                <a:picLocks noChangeAspect="1"/>
              </p:cNvPicPr>
              <p:nvPr/>
            </p:nvPicPr>
            <p:blipFill>
              <a:blip r:embed="rId6"/>
              <a:stretch>
                <a:fillRect/>
              </a:stretch>
            </p:blipFill>
            <p:spPr>
              <a:xfrm>
                <a:off x="8721755" y="3045730"/>
                <a:ext cx="540000" cy="540000"/>
              </a:xfrm>
              <a:prstGeom prst="rect">
                <a:avLst/>
              </a:prstGeom>
            </p:spPr>
          </p:pic>
          <p:pic>
            <p:nvPicPr>
              <p:cNvPr id="43" name="Picture 42">
                <a:extLst>
                  <a:ext uri="{FF2B5EF4-FFF2-40B4-BE49-F238E27FC236}">
                    <a16:creationId xmlns:a16="http://schemas.microsoft.com/office/drawing/2014/main" id="{6D976E10-FE45-8F6B-074E-B7264C6CFBD9}"/>
                  </a:ext>
                </a:extLst>
              </p:cNvPr>
              <p:cNvPicPr>
                <a:picLocks noChangeAspect="1"/>
              </p:cNvPicPr>
              <p:nvPr/>
            </p:nvPicPr>
            <p:blipFill>
              <a:blip r:embed="rId7"/>
              <a:stretch>
                <a:fillRect/>
              </a:stretch>
            </p:blipFill>
            <p:spPr>
              <a:xfrm>
                <a:off x="4181951" y="3045730"/>
                <a:ext cx="540000" cy="540000"/>
              </a:xfrm>
              <a:prstGeom prst="rect">
                <a:avLst/>
              </a:prstGeom>
            </p:spPr>
          </p:pic>
          <p:pic>
            <p:nvPicPr>
              <p:cNvPr id="45" name="Picture 44">
                <a:extLst>
                  <a:ext uri="{FF2B5EF4-FFF2-40B4-BE49-F238E27FC236}">
                    <a16:creationId xmlns:a16="http://schemas.microsoft.com/office/drawing/2014/main" id="{F7C80D58-5252-D4AB-26F5-BEB9BE6E2214}"/>
                  </a:ext>
                </a:extLst>
              </p:cNvPr>
              <p:cNvPicPr>
                <a:picLocks noChangeAspect="1"/>
              </p:cNvPicPr>
              <p:nvPr/>
            </p:nvPicPr>
            <p:blipFill>
              <a:blip r:embed="rId8"/>
              <a:stretch>
                <a:fillRect/>
              </a:stretch>
            </p:blipFill>
            <p:spPr>
              <a:xfrm>
                <a:off x="9856706" y="3020708"/>
                <a:ext cx="540000" cy="540000"/>
              </a:xfrm>
              <a:prstGeom prst="rect">
                <a:avLst/>
              </a:prstGeom>
            </p:spPr>
          </p:pic>
          <p:pic>
            <p:nvPicPr>
              <p:cNvPr id="47" name="Picture 46">
                <a:extLst>
                  <a:ext uri="{FF2B5EF4-FFF2-40B4-BE49-F238E27FC236}">
                    <a16:creationId xmlns:a16="http://schemas.microsoft.com/office/drawing/2014/main" id="{D65F8603-290F-982B-D517-BC163D280780}"/>
                  </a:ext>
                </a:extLst>
              </p:cNvPr>
              <p:cNvPicPr>
                <a:picLocks noChangeAspect="1"/>
              </p:cNvPicPr>
              <p:nvPr/>
            </p:nvPicPr>
            <p:blipFill>
              <a:blip r:embed="rId9"/>
              <a:stretch>
                <a:fillRect/>
              </a:stretch>
            </p:blipFill>
            <p:spPr>
              <a:xfrm>
                <a:off x="3047000" y="3045730"/>
                <a:ext cx="540000" cy="540000"/>
              </a:xfrm>
              <a:prstGeom prst="rect">
                <a:avLst/>
              </a:prstGeom>
            </p:spPr>
          </p:pic>
          <p:pic>
            <p:nvPicPr>
              <p:cNvPr id="6" name="Graphic 5">
                <a:extLst>
                  <a:ext uri="{FF2B5EF4-FFF2-40B4-BE49-F238E27FC236}">
                    <a16:creationId xmlns:a16="http://schemas.microsoft.com/office/drawing/2014/main" id="{F2039725-3C3F-FEE6-7099-08C5398AA0E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912049" y="3019030"/>
                <a:ext cx="540000" cy="593400"/>
              </a:xfrm>
              <a:prstGeom prst="rect">
                <a:avLst/>
              </a:prstGeom>
            </p:spPr>
          </p:pic>
          <p:pic>
            <p:nvPicPr>
              <p:cNvPr id="8" name="Graphic 7">
                <a:extLst>
                  <a:ext uri="{FF2B5EF4-FFF2-40B4-BE49-F238E27FC236}">
                    <a16:creationId xmlns:a16="http://schemas.microsoft.com/office/drawing/2014/main" id="{4D778AFD-925D-CF98-9727-E532F19DB15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16902" y="3043000"/>
                <a:ext cx="540000" cy="545460"/>
              </a:xfrm>
              <a:prstGeom prst="rect">
                <a:avLst/>
              </a:prstGeom>
            </p:spPr>
          </p:pic>
        </p:grpSp>
      </p:grpSp>
      <p:grpSp>
        <p:nvGrpSpPr>
          <p:cNvPr id="30" name="Group 29">
            <a:extLst>
              <a:ext uri="{FF2B5EF4-FFF2-40B4-BE49-F238E27FC236}">
                <a16:creationId xmlns:a16="http://schemas.microsoft.com/office/drawing/2014/main" id="{3332638E-46A4-D0EC-6D59-E201A1857D14}"/>
              </a:ext>
            </a:extLst>
          </p:cNvPr>
          <p:cNvGrpSpPr/>
          <p:nvPr/>
        </p:nvGrpSpPr>
        <p:grpSpPr>
          <a:xfrm>
            <a:off x="868507" y="5079663"/>
            <a:ext cx="10332719" cy="1228445"/>
            <a:chOff x="868507" y="5079663"/>
            <a:chExt cx="10332719" cy="1228445"/>
          </a:xfrm>
        </p:grpSpPr>
        <p:sp>
          <p:nvSpPr>
            <p:cNvPr id="12" name="TextBox 11">
              <a:extLst>
                <a:ext uri="{FF2B5EF4-FFF2-40B4-BE49-F238E27FC236}">
                  <a16:creationId xmlns:a16="http://schemas.microsoft.com/office/drawing/2014/main" id="{8C8C3C07-C60A-7FE3-FB9C-DA4287369C06}"/>
                </a:ext>
              </a:extLst>
            </p:cNvPr>
            <p:cNvSpPr txBox="1"/>
            <p:nvPr/>
          </p:nvSpPr>
          <p:spPr>
            <a:xfrm>
              <a:off x="868507" y="5079663"/>
              <a:ext cx="10332719" cy="461665"/>
            </a:xfrm>
            <a:prstGeom prst="rect">
              <a:avLst/>
            </a:prstGeom>
            <a:noFill/>
          </p:spPr>
          <p:txBody>
            <a:bodyPr wrap="square" rtlCol="0">
              <a:spAutoFit/>
            </a:bodyPr>
            <a:lstStyle/>
            <a:p>
              <a:r>
                <a:rPr lang="en-US" sz="2400" dirty="0">
                  <a:solidFill>
                    <a:srgbClr val="FF6900"/>
                  </a:solidFill>
                  <a:latin typeface="Times New Roman" panose="02020603050405020304" pitchFamily="18" charset="0"/>
                  <a:cs typeface="Times New Roman" panose="02020603050405020304" pitchFamily="18" charset="0"/>
                </a:rPr>
                <a:t>Development Tools</a:t>
              </a:r>
            </a:p>
          </p:txBody>
        </p:sp>
        <p:grpSp>
          <p:nvGrpSpPr>
            <p:cNvPr id="29" name="Group 28">
              <a:extLst>
                <a:ext uri="{FF2B5EF4-FFF2-40B4-BE49-F238E27FC236}">
                  <a16:creationId xmlns:a16="http://schemas.microsoft.com/office/drawing/2014/main" id="{E49D9BC0-4718-1010-5AEE-94BB13AD558B}"/>
                </a:ext>
              </a:extLst>
            </p:cNvPr>
            <p:cNvGrpSpPr/>
            <p:nvPr/>
          </p:nvGrpSpPr>
          <p:grpSpPr>
            <a:xfrm>
              <a:off x="1789782" y="5768108"/>
              <a:ext cx="8490168" cy="540000"/>
              <a:chOff x="1850915" y="5805876"/>
              <a:chExt cx="8490168" cy="540000"/>
            </a:xfrm>
          </p:grpSpPr>
          <p:pic>
            <p:nvPicPr>
              <p:cNvPr id="9" name="Graphic 8">
                <a:extLst>
                  <a:ext uri="{FF2B5EF4-FFF2-40B4-BE49-F238E27FC236}">
                    <a16:creationId xmlns:a16="http://schemas.microsoft.com/office/drawing/2014/main" id="{FD36F41A-B223-1AF0-4FB3-4FE8C4AF739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174106" y="5805876"/>
                <a:ext cx="540000" cy="540000"/>
              </a:xfrm>
              <a:prstGeom prst="rect">
                <a:avLst/>
              </a:prstGeom>
            </p:spPr>
          </p:pic>
          <p:pic>
            <p:nvPicPr>
              <p:cNvPr id="10" name="Graphic 9">
                <a:extLst>
                  <a:ext uri="{FF2B5EF4-FFF2-40B4-BE49-F238E27FC236}">
                    <a16:creationId xmlns:a16="http://schemas.microsoft.com/office/drawing/2014/main" id="{D51F1B75-AD55-7689-7CCD-B3C025DF8B8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466870" y="5805876"/>
                <a:ext cx="540000" cy="540000"/>
              </a:xfrm>
              <a:prstGeom prst="rect">
                <a:avLst/>
              </a:prstGeom>
            </p:spPr>
          </p:pic>
          <p:pic>
            <p:nvPicPr>
              <p:cNvPr id="11" name="Graphic 10">
                <a:extLst>
                  <a:ext uri="{FF2B5EF4-FFF2-40B4-BE49-F238E27FC236}">
                    <a16:creationId xmlns:a16="http://schemas.microsoft.com/office/drawing/2014/main" id="{505382E9-AF7A-D0BE-2C18-FD45305D494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850915" y="5808576"/>
                <a:ext cx="540000" cy="534600"/>
              </a:xfrm>
              <a:prstGeom prst="rect">
                <a:avLst/>
              </a:prstGeom>
            </p:spPr>
          </p:pic>
          <p:pic>
            <p:nvPicPr>
              <p:cNvPr id="13" name="Graphic 12">
                <a:extLst>
                  <a:ext uri="{FF2B5EF4-FFF2-40B4-BE49-F238E27FC236}">
                    <a16:creationId xmlns:a16="http://schemas.microsoft.com/office/drawing/2014/main" id="{CCDD4027-B78E-283B-371A-4C57B107B54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497297" y="5805876"/>
                <a:ext cx="540000" cy="540000"/>
              </a:xfrm>
              <a:prstGeom prst="rect">
                <a:avLst/>
              </a:prstGeom>
            </p:spPr>
          </p:pic>
          <p:pic>
            <p:nvPicPr>
              <p:cNvPr id="15" name="Graphic 14">
                <a:extLst>
                  <a:ext uri="{FF2B5EF4-FFF2-40B4-BE49-F238E27FC236}">
                    <a16:creationId xmlns:a16="http://schemas.microsoft.com/office/drawing/2014/main" id="{1DD55CA4-309F-F10C-1995-9672EDE7628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820488" y="5811276"/>
                <a:ext cx="540000" cy="529200"/>
              </a:xfrm>
              <a:prstGeom prst="rect">
                <a:avLst/>
              </a:prstGeom>
            </p:spPr>
          </p:pic>
          <p:pic>
            <p:nvPicPr>
              <p:cNvPr id="16" name="Graphic 15">
                <a:extLst>
                  <a:ext uri="{FF2B5EF4-FFF2-40B4-BE49-F238E27FC236}">
                    <a16:creationId xmlns:a16="http://schemas.microsoft.com/office/drawing/2014/main" id="{1937A1A1-A285-CD4F-18EC-7A0F5A2774C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143679" y="5805876"/>
                <a:ext cx="540000" cy="540000"/>
              </a:xfrm>
              <a:prstGeom prst="rect">
                <a:avLst/>
              </a:prstGeom>
            </p:spPr>
          </p:pic>
          <p:pic>
            <p:nvPicPr>
              <p:cNvPr id="28" name="Graphic 27">
                <a:extLst>
                  <a:ext uri="{FF2B5EF4-FFF2-40B4-BE49-F238E27FC236}">
                    <a16:creationId xmlns:a16="http://schemas.microsoft.com/office/drawing/2014/main" id="{67148859-D6B1-1080-6D66-38810505CEA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790061" y="5805876"/>
                <a:ext cx="551022" cy="540000"/>
              </a:xfrm>
              <a:prstGeom prst="rect">
                <a:avLst/>
              </a:prstGeom>
            </p:spPr>
          </p:pic>
        </p:grpSp>
      </p:grpSp>
      <p:pic>
        <p:nvPicPr>
          <p:cNvPr id="4" name="Graphic 3">
            <a:extLst>
              <a:ext uri="{FF2B5EF4-FFF2-40B4-BE49-F238E27FC236}">
                <a16:creationId xmlns:a16="http://schemas.microsoft.com/office/drawing/2014/main" id="{B4535780-EA5B-5CE0-9080-1E7A3E652775}"/>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1296717" y="267232"/>
            <a:ext cx="454525" cy="501993"/>
          </a:xfrm>
          <a:prstGeom prst="rect">
            <a:avLst/>
          </a:prstGeom>
        </p:spPr>
      </p:pic>
      <p:sp>
        <p:nvSpPr>
          <p:cNvPr id="7" name="TextBox 6">
            <a:extLst>
              <a:ext uri="{FF2B5EF4-FFF2-40B4-BE49-F238E27FC236}">
                <a16:creationId xmlns:a16="http://schemas.microsoft.com/office/drawing/2014/main" id="{7276DAD7-66F0-F27B-D33B-E15C06950059}"/>
              </a:ext>
            </a:extLst>
          </p:cNvPr>
          <p:cNvSpPr txBox="1"/>
          <p:nvPr/>
        </p:nvSpPr>
        <p:spPr>
          <a:xfrm>
            <a:off x="4511042" y="287395"/>
            <a:ext cx="6531428" cy="461665"/>
          </a:xfrm>
          <a:prstGeom prst="rect">
            <a:avLst/>
          </a:prstGeom>
          <a:noFill/>
        </p:spPr>
        <p:txBody>
          <a:bodyPr wrap="square" rtlCol="0">
            <a:spAutoFit/>
          </a:bodyPr>
          <a:lstStyle/>
          <a:p>
            <a:pPr algn="r"/>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Technology Stack</a:t>
            </a:r>
          </a:p>
        </p:txBody>
      </p:sp>
      <p:grpSp>
        <p:nvGrpSpPr>
          <p:cNvPr id="20" name="Group 19">
            <a:extLst>
              <a:ext uri="{FF2B5EF4-FFF2-40B4-BE49-F238E27FC236}">
                <a16:creationId xmlns:a16="http://schemas.microsoft.com/office/drawing/2014/main" id="{5B576025-11C9-7D59-460E-E1C10DB4CB56}"/>
              </a:ext>
            </a:extLst>
          </p:cNvPr>
          <p:cNvGrpSpPr/>
          <p:nvPr/>
        </p:nvGrpSpPr>
        <p:grpSpPr>
          <a:xfrm>
            <a:off x="830371" y="1968638"/>
            <a:ext cx="10408991" cy="1300980"/>
            <a:chOff x="830371" y="1968638"/>
            <a:chExt cx="10408991" cy="1300980"/>
          </a:xfrm>
        </p:grpSpPr>
        <p:grpSp>
          <p:nvGrpSpPr>
            <p:cNvPr id="14" name="Group 13">
              <a:extLst>
                <a:ext uri="{FF2B5EF4-FFF2-40B4-BE49-F238E27FC236}">
                  <a16:creationId xmlns:a16="http://schemas.microsoft.com/office/drawing/2014/main" id="{942FE4B4-8B6A-3194-692D-ABA3A5281731}"/>
                </a:ext>
              </a:extLst>
            </p:cNvPr>
            <p:cNvGrpSpPr/>
            <p:nvPr/>
          </p:nvGrpSpPr>
          <p:grpSpPr>
            <a:xfrm>
              <a:off x="830371" y="1968638"/>
              <a:ext cx="10408991" cy="1300980"/>
              <a:chOff x="830371" y="1968638"/>
              <a:chExt cx="10408991" cy="1300980"/>
            </a:xfrm>
          </p:grpSpPr>
          <p:sp>
            <p:nvSpPr>
              <p:cNvPr id="54" name="TextBox 53">
                <a:extLst>
                  <a:ext uri="{FF2B5EF4-FFF2-40B4-BE49-F238E27FC236}">
                    <a16:creationId xmlns:a16="http://schemas.microsoft.com/office/drawing/2014/main" id="{9CC7FEFE-9BDE-DA2A-7CF9-D9AF4CC3D334}"/>
                  </a:ext>
                </a:extLst>
              </p:cNvPr>
              <p:cNvSpPr txBox="1"/>
              <p:nvPr/>
            </p:nvSpPr>
            <p:spPr>
              <a:xfrm>
                <a:off x="830371" y="1968638"/>
                <a:ext cx="10408991" cy="461665"/>
              </a:xfrm>
              <a:prstGeom prst="rect">
                <a:avLst/>
              </a:prstGeom>
              <a:noFill/>
            </p:spPr>
            <p:txBody>
              <a:bodyPr wrap="square" rtlCol="0">
                <a:spAutoFit/>
              </a:bodyPr>
              <a:lstStyle/>
              <a:p>
                <a:r>
                  <a:rPr lang="en-US" sz="2400" dirty="0">
                    <a:solidFill>
                      <a:srgbClr val="FF6900"/>
                    </a:solidFill>
                    <a:latin typeface="Times New Roman" panose="02020603050405020304" pitchFamily="18" charset="0"/>
                    <a:cs typeface="Times New Roman" panose="02020603050405020304" pitchFamily="18" charset="0"/>
                  </a:rPr>
                  <a:t>Database &amp; Deployment</a:t>
                </a:r>
              </a:p>
            </p:txBody>
          </p:sp>
          <p:pic>
            <p:nvPicPr>
              <p:cNvPr id="2" name="Graphic 1">
                <a:extLst>
                  <a:ext uri="{FF2B5EF4-FFF2-40B4-BE49-F238E27FC236}">
                    <a16:creationId xmlns:a16="http://schemas.microsoft.com/office/drawing/2014/main" id="{AD82D1B8-413B-DC45-9511-5C890D42434C}"/>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863928" y="2729618"/>
                <a:ext cx="540000" cy="540000"/>
              </a:xfrm>
              <a:prstGeom prst="rect">
                <a:avLst/>
              </a:prstGeom>
            </p:spPr>
          </p:pic>
          <p:pic>
            <p:nvPicPr>
              <p:cNvPr id="5" name="Graphic 4">
                <a:extLst>
                  <a:ext uri="{FF2B5EF4-FFF2-40B4-BE49-F238E27FC236}">
                    <a16:creationId xmlns:a16="http://schemas.microsoft.com/office/drawing/2014/main" id="{D5AFC929-AA82-8F1D-D96B-3926348BC78A}"/>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025306" y="2739491"/>
                <a:ext cx="468000" cy="468000"/>
              </a:xfrm>
              <a:prstGeom prst="rect">
                <a:avLst/>
              </a:prstGeom>
            </p:spPr>
          </p:pic>
        </p:grpSp>
        <p:pic>
          <p:nvPicPr>
            <p:cNvPr id="18" name="Graphic 17">
              <a:extLst>
                <a:ext uri="{FF2B5EF4-FFF2-40B4-BE49-F238E27FC236}">
                  <a16:creationId xmlns:a16="http://schemas.microsoft.com/office/drawing/2014/main" id="{4D487D93-FEEB-FC0F-CA37-35D69883EB59}"/>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137914" y="2729618"/>
              <a:ext cx="442800" cy="540000"/>
            </a:xfrm>
            <a:prstGeom prst="rect">
              <a:avLst/>
            </a:prstGeom>
          </p:spPr>
        </p:pic>
      </p:grpSp>
    </p:spTree>
    <p:extLst>
      <p:ext uri="{BB962C8B-B14F-4D97-AF65-F5344CB8AC3E}">
        <p14:creationId xmlns:p14="http://schemas.microsoft.com/office/powerpoint/2010/main" val="352328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D3D7D-ECF3-5ABB-F39F-B7244BF19811}"/>
            </a:ext>
          </a:extLst>
        </p:cNvPr>
        <p:cNvGrpSpPr/>
        <p:nvPr/>
      </p:nvGrpSpPr>
      <p:grpSpPr>
        <a:xfrm>
          <a:off x="0" y="0"/>
          <a:ext cx="0" cy="0"/>
          <a:chOff x="0" y="0"/>
          <a:chExt cx="0" cy="0"/>
        </a:xfrm>
      </p:grpSpPr>
      <p:grpSp>
        <p:nvGrpSpPr>
          <p:cNvPr id="61" name="Group 60">
            <a:extLst>
              <a:ext uri="{FF2B5EF4-FFF2-40B4-BE49-F238E27FC236}">
                <a16:creationId xmlns:a16="http://schemas.microsoft.com/office/drawing/2014/main" id="{6F6C41C7-B9EB-1E6C-738C-A93BA8AA3844}"/>
              </a:ext>
            </a:extLst>
          </p:cNvPr>
          <p:cNvGrpSpPr/>
          <p:nvPr/>
        </p:nvGrpSpPr>
        <p:grpSpPr>
          <a:xfrm>
            <a:off x="505759" y="2830529"/>
            <a:ext cx="923109" cy="923109"/>
            <a:chOff x="781089" y="1804200"/>
            <a:chExt cx="923109" cy="923109"/>
          </a:xfrm>
        </p:grpSpPr>
        <p:sp>
          <p:nvSpPr>
            <p:cNvPr id="2" name="Rectangle: Rounded Corners 1">
              <a:extLst>
                <a:ext uri="{FF2B5EF4-FFF2-40B4-BE49-F238E27FC236}">
                  <a16:creationId xmlns:a16="http://schemas.microsoft.com/office/drawing/2014/main" id="{4229E6A6-9944-5D3C-051E-C55F1B78E2AA}"/>
                </a:ext>
              </a:extLst>
            </p:cNvPr>
            <p:cNvSpPr/>
            <p:nvPr/>
          </p:nvSpPr>
          <p:spPr>
            <a:xfrm>
              <a:off x="781089" y="1804200"/>
              <a:ext cx="923109" cy="923109"/>
            </a:xfrm>
            <a:prstGeom prst="roundRect">
              <a:avLst>
                <a:gd name="adj" fmla="val 9330"/>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7A87175C-9540-584C-7959-3D0CD3E229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643" y="1995754"/>
              <a:ext cx="540000" cy="540000"/>
            </a:xfrm>
            <a:prstGeom prst="rect">
              <a:avLst/>
            </a:prstGeom>
          </p:spPr>
        </p:pic>
      </p:grpSp>
      <p:grpSp>
        <p:nvGrpSpPr>
          <p:cNvPr id="47" name="Group 46">
            <a:extLst>
              <a:ext uri="{FF2B5EF4-FFF2-40B4-BE49-F238E27FC236}">
                <a16:creationId xmlns:a16="http://schemas.microsoft.com/office/drawing/2014/main" id="{A136B98B-A629-4264-4121-69DAC9A29A45}"/>
              </a:ext>
            </a:extLst>
          </p:cNvPr>
          <p:cNvGrpSpPr/>
          <p:nvPr/>
        </p:nvGrpSpPr>
        <p:grpSpPr>
          <a:xfrm>
            <a:off x="1703170" y="2830529"/>
            <a:ext cx="923109" cy="923109"/>
            <a:chOff x="2030438" y="2760616"/>
            <a:chExt cx="923109" cy="923109"/>
          </a:xfrm>
          <a:solidFill>
            <a:schemeClr val="accent1">
              <a:lumMod val="20000"/>
              <a:lumOff val="80000"/>
            </a:schemeClr>
          </a:solidFill>
        </p:grpSpPr>
        <p:sp>
          <p:nvSpPr>
            <p:cNvPr id="32" name="Rectangle: Rounded Corners 31">
              <a:extLst>
                <a:ext uri="{FF2B5EF4-FFF2-40B4-BE49-F238E27FC236}">
                  <a16:creationId xmlns:a16="http://schemas.microsoft.com/office/drawing/2014/main" id="{CED9B286-A85E-F143-5B07-B294312C2D39}"/>
                </a:ext>
              </a:extLst>
            </p:cNvPr>
            <p:cNvSpPr/>
            <p:nvPr/>
          </p:nvSpPr>
          <p:spPr>
            <a:xfrm>
              <a:off x="2030438" y="2760616"/>
              <a:ext cx="923109" cy="923109"/>
            </a:xfrm>
            <a:prstGeom prst="roundRect">
              <a:avLst>
                <a:gd name="adj" fmla="val 933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p>
          </p:txBody>
        </p:sp>
        <p:pic>
          <p:nvPicPr>
            <p:cNvPr id="11" name="Picture 10">
              <a:extLst>
                <a:ext uri="{FF2B5EF4-FFF2-40B4-BE49-F238E27FC236}">
                  <a16:creationId xmlns:a16="http://schemas.microsoft.com/office/drawing/2014/main" id="{CDBA3EC7-47D0-B397-23DA-52A87EF553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1992" y="2952170"/>
              <a:ext cx="540000" cy="540000"/>
            </a:xfrm>
            <a:prstGeom prst="rect">
              <a:avLst/>
            </a:prstGeom>
            <a:grpFill/>
          </p:spPr>
        </p:pic>
      </p:grpSp>
      <p:grpSp>
        <p:nvGrpSpPr>
          <p:cNvPr id="46" name="Group 45">
            <a:extLst>
              <a:ext uri="{FF2B5EF4-FFF2-40B4-BE49-F238E27FC236}">
                <a16:creationId xmlns:a16="http://schemas.microsoft.com/office/drawing/2014/main" id="{49144950-F23C-51A6-DE86-78037CA08D2A}"/>
              </a:ext>
            </a:extLst>
          </p:cNvPr>
          <p:cNvGrpSpPr/>
          <p:nvPr/>
        </p:nvGrpSpPr>
        <p:grpSpPr>
          <a:xfrm>
            <a:off x="2867993" y="2830529"/>
            <a:ext cx="923109" cy="923109"/>
            <a:chOff x="3651432" y="2893794"/>
            <a:chExt cx="923109" cy="923109"/>
          </a:xfrm>
          <a:solidFill>
            <a:schemeClr val="accent2">
              <a:lumMod val="20000"/>
              <a:lumOff val="80000"/>
            </a:schemeClr>
          </a:solidFill>
        </p:grpSpPr>
        <p:sp>
          <p:nvSpPr>
            <p:cNvPr id="33" name="Rectangle: Rounded Corners 32">
              <a:extLst>
                <a:ext uri="{FF2B5EF4-FFF2-40B4-BE49-F238E27FC236}">
                  <a16:creationId xmlns:a16="http://schemas.microsoft.com/office/drawing/2014/main" id="{19ACE81E-F101-AAD0-F4B8-A4B47E622072}"/>
                </a:ext>
              </a:extLst>
            </p:cNvPr>
            <p:cNvSpPr/>
            <p:nvPr/>
          </p:nvSpPr>
          <p:spPr>
            <a:xfrm>
              <a:off x="3651432" y="2893794"/>
              <a:ext cx="923109" cy="923109"/>
            </a:xfrm>
            <a:prstGeom prst="roundRect">
              <a:avLst>
                <a:gd name="adj" fmla="val 933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p>
          </p:txBody>
        </p:sp>
        <p:pic>
          <p:nvPicPr>
            <p:cNvPr id="13" name="Picture 12">
              <a:extLst>
                <a:ext uri="{FF2B5EF4-FFF2-40B4-BE49-F238E27FC236}">
                  <a16:creationId xmlns:a16="http://schemas.microsoft.com/office/drawing/2014/main" id="{ABFB4E75-1F2F-DAC5-2356-C710284A7E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2986" y="3085348"/>
              <a:ext cx="540000" cy="540000"/>
            </a:xfrm>
            <a:prstGeom prst="rect">
              <a:avLst/>
            </a:prstGeom>
            <a:grpFill/>
          </p:spPr>
        </p:pic>
      </p:grpSp>
      <p:grpSp>
        <p:nvGrpSpPr>
          <p:cNvPr id="59" name="Group 58">
            <a:extLst>
              <a:ext uri="{FF2B5EF4-FFF2-40B4-BE49-F238E27FC236}">
                <a16:creationId xmlns:a16="http://schemas.microsoft.com/office/drawing/2014/main" id="{133C1331-8810-6010-5E9D-977AE8991D1F}"/>
              </a:ext>
            </a:extLst>
          </p:cNvPr>
          <p:cNvGrpSpPr/>
          <p:nvPr/>
        </p:nvGrpSpPr>
        <p:grpSpPr>
          <a:xfrm>
            <a:off x="4305096" y="924918"/>
            <a:ext cx="1332000" cy="1332000"/>
            <a:chOff x="1317728" y="4277516"/>
            <a:chExt cx="1332000" cy="1332000"/>
          </a:xfrm>
        </p:grpSpPr>
        <p:sp>
          <p:nvSpPr>
            <p:cNvPr id="43" name="Diamond 42">
              <a:extLst>
                <a:ext uri="{FF2B5EF4-FFF2-40B4-BE49-F238E27FC236}">
                  <a16:creationId xmlns:a16="http://schemas.microsoft.com/office/drawing/2014/main" id="{E510B86B-DF40-631E-DBFA-E1DAEF9BD815}"/>
                </a:ext>
              </a:extLst>
            </p:cNvPr>
            <p:cNvSpPr>
              <a:spLocks noChangeAspect="1"/>
            </p:cNvSpPr>
            <p:nvPr/>
          </p:nvSpPr>
          <p:spPr>
            <a:xfrm>
              <a:off x="1317728" y="4277516"/>
              <a:ext cx="1332000" cy="1332000"/>
            </a:xfrm>
            <a:prstGeom prst="diamond">
              <a:avLst/>
            </a:prstGeom>
            <a:solidFill>
              <a:schemeClr val="accent6">
                <a:lumMod val="40000"/>
                <a:lumOff val="60000"/>
                <a:alpha val="7490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8925C8C8-1FE4-762C-7988-F1E8FBDA0C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13728" y="4673516"/>
              <a:ext cx="540000" cy="540000"/>
            </a:xfrm>
            <a:prstGeom prst="rect">
              <a:avLst/>
            </a:prstGeom>
          </p:spPr>
        </p:pic>
      </p:grpSp>
      <p:grpSp>
        <p:nvGrpSpPr>
          <p:cNvPr id="54" name="Group 53">
            <a:extLst>
              <a:ext uri="{FF2B5EF4-FFF2-40B4-BE49-F238E27FC236}">
                <a16:creationId xmlns:a16="http://schemas.microsoft.com/office/drawing/2014/main" id="{887831A8-F8CF-6D2A-F4E9-99E121AD64B3}"/>
              </a:ext>
            </a:extLst>
          </p:cNvPr>
          <p:cNvGrpSpPr/>
          <p:nvPr/>
        </p:nvGrpSpPr>
        <p:grpSpPr>
          <a:xfrm>
            <a:off x="10628027" y="5218334"/>
            <a:ext cx="923109" cy="923109"/>
            <a:chOff x="10600870" y="4588000"/>
            <a:chExt cx="923109" cy="923109"/>
          </a:xfrm>
          <a:solidFill>
            <a:schemeClr val="accent2">
              <a:lumMod val="60000"/>
              <a:lumOff val="40000"/>
            </a:schemeClr>
          </a:solidFill>
        </p:grpSpPr>
        <p:sp>
          <p:nvSpPr>
            <p:cNvPr id="40" name="Rectangle: Rounded Corners 39">
              <a:extLst>
                <a:ext uri="{FF2B5EF4-FFF2-40B4-BE49-F238E27FC236}">
                  <a16:creationId xmlns:a16="http://schemas.microsoft.com/office/drawing/2014/main" id="{3DB5C691-EFA0-8B88-5502-3EA700C3BC17}"/>
                </a:ext>
              </a:extLst>
            </p:cNvPr>
            <p:cNvSpPr/>
            <p:nvPr/>
          </p:nvSpPr>
          <p:spPr>
            <a:xfrm>
              <a:off x="10600870" y="4588000"/>
              <a:ext cx="923109" cy="923109"/>
            </a:xfrm>
            <a:prstGeom prst="roundRect">
              <a:avLst>
                <a:gd name="adj" fmla="val 933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p>
          </p:txBody>
        </p:sp>
        <p:pic>
          <p:nvPicPr>
            <p:cNvPr id="17" name="Picture 16">
              <a:extLst>
                <a:ext uri="{FF2B5EF4-FFF2-40B4-BE49-F238E27FC236}">
                  <a16:creationId xmlns:a16="http://schemas.microsoft.com/office/drawing/2014/main" id="{4D8B1770-49D8-7652-8352-1F1571AEFE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92424" y="4779554"/>
              <a:ext cx="540000" cy="540000"/>
            </a:xfrm>
            <a:prstGeom prst="rect">
              <a:avLst/>
            </a:prstGeom>
            <a:grpFill/>
          </p:spPr>
        </p:pic>
      </p:grpSp>
      <p:grpSp>
        <p:nvGrpSpPr>
          <p:cNvPr id="53" name="Group 52">
            <a:extLst>
              <a:ext uri="{FF2B5EF4-FFF2-40B4-BE49-F238E27FC236}">
                <a16:creationId xmlns:a16="http://schemas.microsoft.com/office/drawing/2014/main" id="{0DA080B6-B446-B008-B688-F454F7FEB9E2}"/>
              </a:ext>
            </a:extLst>
          </p:cNvPr>
          <p:cNvGrpSpPr/>
          <p:nvPr/>
        </p:nvGrpSpPr>
        <p:grpSpPr>
          <a:xfrm>
            <a:off x="10628026" y="2824197"/>
            <a:ext cx="923109" cy="923109"/>
            <a:chOff x="9524499" y="5192836"/>
            <a:chExt cx="923109" cy="923109"/>
          </a:xfrm>
          <a:solidFill>
            <a:schemeClr val="accent4">
              <a:lumMod val="40000"/>
              <a:lumOff val="60000"/>
            </a:schemeClr>
          </a:solidFill>
        </p:grpSpPr>
        <p:sp>
          <p:nvSpPr>
            <p:cNvPr id="42" name="Rectangle: Rounded Corners 41">
              <a:extLst>
                <a:ext uri="{FF2B5EF4-FFF2-40B4-BE49-F238E27FC236}">
                  <a16:creationId xmlns:a16="http://schemas.microsoft.com/office/drawing/2014/main" id="{410BBC64-A191-A79B-4DAE-D8D553A037B3}"/>
                </a:ext>
              </a:extLst>
            </p:cNvPr>
            <p:cNvSpPr/>
            <p:nvPr/>
          </p:nvSpPr>
          <p:spPr>
            <a:xfrm>
              <a:off x="9524499" y="5192836"/>
              <a:ext cx="923109" cy="923109"/>
            </a:xfrm>
            <a:prstGeom prst="roundRect">
              <a:avLst>
                <a:gd name="adj" fmla="val 933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p>
          </p:txBody>
        </p:sp>
        <p:pic>
          <p:nvPicPr>
            <p:cNvPr id="19" name="Picture 18">
              <a:extLst>
                <a:ext uri="{FF2B5EF4-FFF2-40B4-BE49-F238E27FC236}">
                  <a16:creationId xmlns:a16="http://schemas.microsoft.com/office/drawing/2014/main" id="{D66C1F85-236B-FE8A-1B28-A14106C7CE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16053" y="5384390"/>
              <a:ext cx="540000" cy="540000"/>
            </a:xfrm>
            <a:prstGeom prst="rect">
              <a:avLst/>
            </a:prstGeom>
            <a:grpFill/>
          </p:spPr>
        </p:pic>
      </p:grpSp>
      <p:grpSp>
        <p:nvGrpSpPr>
          <p:cNvPr id="52" name="Group 51">
            <a:extLst>
              <a:ext uri="{FF2B5EF4-FFF2-40B4-BE49-F238E27FC236}">
                <a16:creationId xmlns:a16="http://schemas.microsoft.com/office/drawing/2014/main" id="{AB9EB28B-2C0C-C337-02A9-5CC06656BA10}"/>
              </a:ext>
            </a:extLst>
          </p:cNvPr>
          <p:cNvGrpSpPr/>
          <p:nvPr/>
        </p:nvGrpSpPr>
        <p:grpSpPr>
          <a:xfrm>
            <a:off x="9172975" y="1518392"/>
            <a:ext cx="923109" cy="923109"/>
            <a:chOff x="7991224" y="4543912"/>
            <a:chExt cx="923109" cy="923109"/>
          </a:xfrm>
          <a:solidFill>
            <a:schemeClr val="accent1">
              <a:lumMod val="20000"/>
              <a:lumOff val="80000"/>
            </a:schemeClr>
          </a:solidFill>
        </p:grpSpPr>
        <p:sp>
          <p:nvSpPr>
            <p:cNvPr id="39" name="Rectangle: Rounded Corners 38">
              <a:extLst>
                <a:ext uri="{FF2B5EF4-FFF2-40B4-BE49-F238E27FC236}">
                  <a16:creationId xmlns:a16="http://schemas.microsoft.com/office/drawing/2014/main" id="{9C7BAB8C-67AF-93EC-F56C-071174BB33B6}"/>
                </a:ext>
              </a:extLst>
            </p:cNvPr>
            <p:cNvSpPr/>
            <p:nvPr/>
          </p:nvSpPr>
          <p:spPr>
            <a:xfrm>
              <a:off x="7991224" y="4543912"/>
              <a:ext cx="923109" cy="923109"/>
            </a:xfrm>
            <a:prstGeom prst="roundRect">
              <a:avLst>
                <a:gd name="adj" fmla="val 933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p>
          </p:txBody>
        </p:sp>
        <p:pic>
          <p:nvPicPr>
            <p:cNvPr id="23" name="Picture 22">
              <a:extLst>
                <a:ext uri="{FF2B5EF4-FFF2-40B4-BE49-F238E27FC236}">
                  <a16:creationId xmlns:a16="http://schemas.microsoft.com/office/drawing/2014/main" id="{1C0FAB09-CB6D-D366-F952-D655BCBFB5B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82778" y="4735466"/>
              <a:ext cx="540000" cy="540000"/>
            </a:xfrm>
            <a:prstGeom prst="rect">
              <a:avLst/>
            </a:prstGeom>
            <a:grpFill/>
          </p:spPr>
        </p:pic>
      </p:grpSp>
      <p:grpSp>
        <p:nvGrpSpPr>
          <p:cNvPr id="51" name="Group 50">
            <a:extLst>
              <a:ext uri="{FF2B5EF4-FFF2-40B4-BE49-F238E27FC236}">
                <a16:creationId xmlns:a16="http://schemas.microsoft.com/office/drawing/2014/main" id="{BBF85191-85C3-025E-5D77-1454DF98DAAA}"/>
              </a:ext>
            </a:extLst>
          </p:cNvPr>
          <p:cNvGrpSpPr/>
          <p:nvPr/>
        </p:nvGrpSpPr>
        <p:grpSpPr>
          <a:xfrm>
            <a:off x="7679546" y="2830529"/>
            <a:ext cx="923109" cy="923109"/>
            <a:chOff x="10189029" y="2872959"/>
            <a:chExt cx="923109" cy="923109"/>
          </a:xfrm>
          <a:solidFill>
            <a:schemeClr val="accent4">
              <a:lumMod val="20000"/>
              <a:lumOff val="80000"/>
            </a:schemeClr>
          </a:solidFill>
        </p:grpSpPr>
        <p:sp>
          <p:nvSpPr>
            <p:cNvPr id="35" name="Rectangle: Rounded Corners 34">
              <a:extLst>
                <a:ext uri="{FF2B5EF4-FFF2-40B4-BE49-F238E27FC236}">
                  <a16:creationId xmlns:a16="http://schemas.microsoft.com/office/drawing/2014/main" id="{001471F6-6BC5-4459-3A98-F1C0E544EC44}"/>
                </a:ext>
              </a:extLst>
            </p:cNvPr>
            <p:cNvSpPr/>
            <p:nvPr/>
          </p:nvSpPr>
          <p:spPr>
            <a:xfrm>
              <a:off x="10189029" y="2872959"/>
              <a:ext cx="923109" cy="923109"/>
            </a:xfrm>
            <a:prstGeom prst="roundRect">
              <a:avLst>
                <a:gd name="adj" fmla="val 933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p>
          </p:txBody>
        </p:sp>
        <p:pic>
          <p:nvPicPr>
            <p:cNvPr id="25" name="Picture 24">
              <a:extLst>
                <a:ext uri="{FF2B5EF4-FFF2-40B4-BE49-F238E27FC236}">
                  <a16:creationId xmlns:a16="http://schemas.microsoft.com/office/drawing/2014/main" id="{2966E3A4-98F1-653A-ACE7-8D3260E7B1A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80583" y="3064513"/>
              <a:ext cx="540000" cy="540000"/>
            </a:xfrm>
            <a:prstGeom prst="rect">
              <a:avLst/>
            </a:prstGeom>
            <a:grpFill/>
          </p:spPr>
        </p:pic>
      </p:grpSp>
      <p:grpSp>
        <p:nvGrpSpPr>
          <p:cNvPr id="50" name="Group 49">
            <a:extLst>
              <a:ext uri="{FF2B5EF4-FFF2-40B4-BE49-F238E27FC236}">
                <a16:creationId xmlns:a16="http://schemas.microsoft.com/office/drawing/2014/main" id="{FC170E2B-CC8A-151E-9757-71A7EF71FE88}"/>
              </a:ext>
            </a:extLst>
          </p:cNvPr>
          <p:cNvGrpSpPr/>
          <p:nvPr/>
        </p:nvGrpSpPr>
        <p:grpSpPr>
          <a:xfrm>
            <a:off x="6246944" y="2830528"/>
            <a:ext cx="923109" cy="923109"/>
            <a:chOff x="9062945" y="2917369"/>
            <a:chExt cx="923109" cy="923109"/>
          </a:xfrm>
          <a:solidFill>
            <a:schemeClr val="accent2">
              <a:lumMod val="20000"/>
              <a:lumOff val="80000"/>
            </a:schemeClr>
          </a:solidFill>
        </p:grpSpPr>
        <p:sp>
          <p:nvSpPr>
            <p:cNvPr id="37" name="Rectangle: Rounded Corners 36">
              <a:extLst>
                <a:ext uri="{FF2B5EF4-FFF2-40B4-BE49-F238E27FC236}">
                  <a16:creationId xmlns:a16="http://schemas.microsoft.com/office/drawing/2014/main" id="{67922D41-3058-DE25-2C71-AC0032531E25}"/>
                </a:ext>
              </a:extLst>
            </p:cNvPr>
            <p:cNvSpPr/>
            <p:nvPr/>
          </p:nvSpPr>
          <p:spPr>
            <a:xfrm>
              <a:off x="9062945" y="2917369"/>
              <a:ext cx="923109" cy="923109"/>
            </a:xfrm>
            <a:prstGeom prst="roundRect">
              <a:avLst>
                <a:gd name="adj" fmla="val 933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p>
          </p:txBody>
        </p:sp>
        <p:pic>
          <p:nvPicPr>
            <p:cNvPr id="27" name="Picture 26">
              <a:extLst>
                <a:ext uri="{FF2B5EF4-FFF2-40B4-BE49-F238E27FC236}">
                  <a16:creationId xmlns:a16="http://schemas.microsoft.com/office/drawing/2014/main" id="{DB98E6F8-6F3A-F5DF-245C-E9CE11323A0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54499" y="3108923"/>
              <a:ext cx="540000" cy="540000"/>
            </a:xfrm>
            <a:prstGeom prst="rect">
              <a:avLst/>
            </a:prstGeom>
            <a:grpFill/>
          </p:spPr>
        </p:pic>
      </p:grpSp>
      <p:grpSp>
        <p:nvGrpSpPr>
          <p:cNvPr id="58" name="Group 57">
            <a:extLst>
              <a:ext uri="{FF2B5EF4-FFF2-40B4-BE49-F238E27FC236}">
                <a16:creationId xmlns:a16="http://schemas.microsoft.com/office/drawing/2014/main" id="{0530A6C9-B8A6-AFF3-A367-DEF54B1F036C}"/>
              </a:ext>
            </a:extLst>
          </p:cNvPr>
          <p:cNvGrpSpPr/>
          <p:nvPr/>
        </p:nvGrpSpPr>
        <p:grpSpPr>
          <a:xfrm>
            <a:off x="4305096" y="4327249"/>
            <a:ext cx="1332000" cy="1332000"/>
            <a:chOff x="3558741" y="4496184"/>
            <a:chExt cx="1332000" cy="1332000"/>
          </a:xfrm>
        </p:grpSpPr>
        <p:sp>
          <p:nvSpPr>
            <p:cNvPr id="44" name="Diamond 43">
              <a:extLst>
                <a:ext uri="{FF2B5EF4-FFF2-40B4-BE49-F238E27FC236}">
                  <a16:creationId xmlns:a16="http://schemas.microsoft.com/office/drawing/2014/main" id="{9731CC69-017D-B466-E4FD-E251477591CB}"/>
                </a:ext>
              </a:extLst>
            </p:cNvPr>
            <p:cNvSpPr/>
            <p:nvPr/>
          </p:nvSpPr>
          <p:spPr>
            <a:xfrm>
              <a:off x="3558741" y="4496184"/>
              <a:ext cx="1332000" cy="1332000"/>
            </a:xfrm>
            <a:prstGeom prst="diamond">
              <a:avLst/>
            </a:prstGeom>
            <a:solidFill>
              <a:schemeClr val="accent6">
                <a:lumMod val="40000"/>
                <a:lumOff val="60000"/>
                <a:alpha val="7490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9" name="Picture 28">
              <a:extLst>
                <a:ext uri="{FF2B5EF4-FFF2-40B4-BE49-F238E27FC236}">
                  <a16:creationId xmlns:a16="http://schemas.microsoft.com/office/drawing/2014/main" id="{AD1B6C0E-5A5A-02A9-030A-2824FFD5DC9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54741" y="4892184"/>
              <a:ext cx="540000" cy="540000"/>
            </a:xfrm>
            <a:prstGeom prst="rect">
              <a:avLst/>
            </a:prstGeom>
          </p:spPr>
        </p:pic>
      </p:grpSp>
      <p:grpSp>
        <p:nvGrpSpPr>
          <p:cNvPr id="49" name="Group 48">
            <a:extLst>
              <a:ext uri="{FF2B5EF4-FFF2-40B4-BE49-F238E27FC236}">
                <a16:creationId xmlns:a16="http://schemas.microsoft.com/office/drawing/2014/main" id="{CC3CA807-F946-9598-4A28-816849EBD4EC}"/>
              </a:ext>
            </a:extLst>
          </p:cNvPr>
          <p:cNvGrpSpPr/>
          <p:nvPr/>
        </p:nvGrpSpPr>
        <p:grpSpPr>
          <a:xfrm>
            <a:off x="4509542" y="2830529"/>
            <a:ext cx="923109" cy="923109"/>
            <a:chOff x="6195537" y="2917369"/>
            <a:chExt cx="923109" cy="923109"/>
          </a:xfrm>
          <a:solidFill>
            <a:schemeClr val="accent1">
              <a:lumMod val="20000"/>
              <a:lumOff val="80000"/>
            </a:schemeClr>
          </a:solidFill>
        </p:grpSpPr>
        <p:sp>
          <p:nvSpPr>
            <p:cNvPr id="36" name="Rectangle: Rounded Corners 35">
              <a:extLst>
                <a:ext uri="{FF2B5EF4-FFF2-40B4-BE49-F238E27FC236}">
                  <a16:creationId xmlns:a16="http://schemas.microsoft.com/office/drawing/2014/main" id="{9521ECCA-F8C4-2CF2-3645-40924C79D5AE}"/>
                </a:ext>
              </a:extLst>
            </p:cNvPr>
            <p:cNvSpPr/>
            <p:nvPr/>
          </p:nvSpPr>
          <p:spPr>
            <a:xfrm>
              <a:off x="6195537" y="2917369"/>
              <a:ext cx="923109" cy="923109"/>
            </a:xfrm>
            <a:prstGeom prst="roundRect">
              <a:avLst>
                <a:gd name="adj" fmla="val 933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p>
          </p:txBody>
        </p:sp>
        <p:pic>
          <p:nvPicPr>
            <p:cNvPr id="31" name="Picture 30">
              <a:extLst>
                <a:ext uri="{FF2B5EF4-FFF2-40B4-BE49-F238E27FC236}">
                  <a16:creationId xmlns:a16="http://schemas.microsoft.com/office/drawing/2014/main" id="{C9628FCE-B53D-0A0C-7995-DFFB74A3DFE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87091" y="3108923"/>
              <a:ext cx="540000" cy="540000"/>
            </a:xfrm>
            <a:prstGeom prst="rect">
              <a:avLst/>
            </a:prstGeom>
            <a:grpFill/>
          </p:spPr>
        </p:pic>
      </p:grpSp>
      <p:grpSp>
        <p:nvGrpSpPr>
          <p:cNvPr id="60" name="Group 59">
            <a:extLst>
              <a:ext uri="{FF2B5EF4-FFF2-40B4-BE49-F238E27FC236}">
                <a16:creationId xmlns:a16="http://schemas.microsoft.com/office/drawing/2014/main" id="{BC46C63D-6B98-F300-F692-8BDAB3A12CE6}"/>
              </a:ext>
            </a:extLst>
          </p:cNvPr>
          <p:cNvGrpSpPr/>
          <p:nvPr/>
        </p:nvGrpSpPr>
        <p:grpSpPr>
          <a:xfrm>
            <a:off x="8954203" y="3879449"/>
            <a:ext cx="1332000" cy="1332000"/>
            <a:chOff x="5568812" y="4731146"/>
            <a:chExt cx="1332000" cy="1332000"/>
          </a:xfrm>
        </p:grpSpPr>
        <p:sp>
          <p:nvSpPr>
            <p:cNvPr id="45" name="Diamond 44">
              <a:extLst>
                <a:ext uri="{FF2B5EF4-FFF2-40B4-BE49-F238E27FC236}">
                  <a16:creationId xmlns:a16="http://schemas.microsoft.com/office/drawing/2014/main" id="{D1C41595-C51E-7C34-B971-566000094223}"/>
                </a:ext>
              </a:extLst>
            </p:cNvPr>
            <p:cNvSpPr/>
            <p:nvPr/>
          </p:nvSpPr>
          <p:spPr>
            <a:xfrm>
              <a:off x="5568812" y="4731146"/>
              <a:ext cx="1332000" cy="1332000"/>
            </a:xfrm>
            <a:prstGeom prst="diamond">
              <a:avLst/>
            </a:prstGeom>
            <a:solidFill>
              <a:schemeClr val="accent6">
                <a:lumMod val="40000"/>
                <a:lumOff val="60000"/>
                <a:alpha val="7490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a:extLst>
                <a:ext uri="{FF2B5EF4-FFF2-40B4-BE49-F238E27FC236}">
                  <a16:creationId xmlns:a16="http://schemas.microsoft.com/office/drawing/2014/main" id="{1ECDF9C7-A10F-E4E2-27BF-44A5754EB40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64812" y="5127146"/>
              <a:ext cx="540000" cy="5400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63" name="Connector: Elbow 1062">
            <a:extLst>
              <a:ext uri="{FF2B5EF4-FFF2-40B4-BE49-F238E27FC236}">
                <a16:creationId xmlns:a16="http://schemas.microsoft.com/office/drawing/2014/main" id="{3E5AE2CF-E296-EB7C-AFF3-28E16BF26366}"/>
              </a:ext>
            </a:extLst>
          </p:cNvPr>
          <p:cNvCxnSpPr>
            <a:cxnSpLocks/>
            <a:stCxn id="45" idx="2"/>
            <a:endCxn id="40" idx="1"/>
          </p:cNvCxnSpPr>
          <p:nvPr/>
        </p:nvCxnSpPr>
        <p:spPr>
          <a:xfrm rot="16200000" flipH="1">
            <a:off x="9889895" y="4941757"/>
            <a:ext cx="468440" cy="1007824"/>
          </a:xfrm>
          <a:prstGeom prst="bentConnector2">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8" name="Straight Arrow Connector 1077">
            <a:extLst>
              <a:ext uri="{FF2B5EF4-FFF2-40B4-BE49-F238E27FC236}">
                <a16:creationId xmlns:a16="http://schemas.microsoft.com/office/drawing/2014/main" id="{6605AF1D-4A7C-CD7B-08C9-B110CFD9ECF0}"/>
              </a:ext>
            </a:extLst>
          </p:cNvPr>
          <p:cNvCxnSpPr>
            <a:cxnSpLocks/>
            <a:stCxn id="2" idx="3"/>
            <a:endCxn id="32" idx="1"/>
          </p:cNvCxnSpPr>
          <p:nvPr/>
        </p:nvCxnSpPr>
        <p:spPr>
          <a:xfrm>
            <a:off x="1428868" y="3292084"/>
            <a:ext cx="274302" cy="0"/>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1" name="Straight Arrow Connector 1080">
            <a:extLst>
              <a:ext uri="{FF2B5EF4-FFF2-40B4-BE49-F238E27FC236}">
                <a16:creationId xmlns:a16="http://schemas.microsoft.com/office/drawing/2014/main" id="{673E8E29-CF40-2DD5-D82C-68FBB7130A31}"/>
              </a:ext>
            </a:extLst>
          </p:cNvPr>
          <p:cNvCxnSpPr>
            <a:cxnSpLocks/>
            <a:stCxn id="32" idx="3"/>
            <a:endCxn id="33" idx="1"/>
          </p:cNvCxnSpPr>
          <p:nvPr/>
        </p:nvCxnSpPr>
        <p:spPr>
          <a:xfrm>
            <a:off x="2626279" y="3292084"/>
            <a:ext cx="241714" cy="0"/>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2" name="Straight Arrow Connector 1101">
            <a:extLst>
              <a:ext uri="{FF2B5EF4-FFF2-40B4-BE49-F238E27FC236}">
                <a16:creationId xmlns:a16="http://schemas.microsoft.com/office/drawing/2014/main" id="{ABF806BB-91EC-D842-EDF9-2C2CCF655DD3}"/>
              </a:ext>
            </a:extLst>
          </p:cNvPr>
          <p:cNvCxnSpPr>
            <a:cxnSpLocks/>
            <a:stCxn id="36" idx="2"/>
            <a:endCxn id="44" idx="0"/>
          </p:cNvCxnSpPr>
          <p:nvPr/>
        </p:nvCxnSpPr>
        <p:spPr>
          <a:xfrm flipH="1">
            <a:off x="4971096" y="3753638"/>
            <a:ext cx="1" cy="573611"/>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8" name="Straight Arrow Connector 1107">
            <a:extLst>
              <a:ext uri="{FF2B5EF4-FFF2-40B4-BE49-F238E27FC236}">
                <a16:creationId xmlns:a16="http://schemas.microsoft.com/office/drawing/2014/main" id="{60323884-FD4B-7E7E-1918-D1EF55F5CF64}"/>
              </a:ext>
            </a:extLst>
          </p:cNvPr>
          <p:cNvCxnSpPr>
            <a:cxnSpLocks/>
            <a:stCxn id="37" idx="3"/>
            <a:endCxn id="35" idx="1"/>
          </p:cNvCxnSpPr>
          <p:nvPr/>
        </p:nvCxnSpPr>
        <p:spPr>
          <a:xfrm>
            <a:off x="7170053" y="3292083"/>
            <a:ext cx="509493" cy="1"/>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1" name="Connector: Elbow 1120">
            <a:extLst>
              <a:ext uri="{FF2B5EF4-FFF2-40B4-BE49-F238E27FC236}">
                <a16:creationId xmlns:a16="http://schemas.microsoft.com/office/drawing/2014/main" id="{22C05D4F-1F60-F730-82F8-47B2CB692B06}"/>
              </a:ext>
            </a:extLst>
          </p:cNvPr>
          <p:cNvCxnSpPr>
            <a:cxnSpLocks/>
            <a:stCxn id="45" idx="0"/>
            <a:endCxn id="42" idx="1"/>
          </p:cNvCxnSpPr>
          <p:nvPr/>
        </p:nvCxnSpPr>
        <p:spPr>
          <a:xfrm rot="5400000" flipH="1" flipV="1">
            <a:off x="9827266" y="3078690"/>
            <a:ext cx="593697" cy="1007823"/>
          </a:xfrm>
          <a:prstGeom prst="bentConnector2">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4" name="Connector: Elbow 1123">
            <a:extLst>
              <a:ext uri="{FF2B5EF4-FFF2-40B4-BE49-F238E27FC236}">
                <a16:creationId xmlns:a16="http://schemas.microsoft.com/office/drawing/2014/main" id="{27AD069D-06B5-13E0-687B-BF51E23FD014}"/>
              </a:ext>
            </a:extLst>
          </p:cNvPr>
          <p:cNvCxnSpPr>
            <a:cxnSpLocks/>
            <a:stCxn id="35" idx="3"/>
            <a:endCxn id="39" idx="1"/>
          </p:cNvCxnSpPr>
          <p:nvPr/>
        </p:nvCxnSpPr>
        <p:spPr>
          <a:xfrm flipV="1">
            <a:off x="8602655" y="1979947"/>
            <a:ext cx="570320" cy="1312137"/>
          </a:xfrm>
          <a:prstGeom prst="bentConnector3">
            <a:avLst>
              <a:gd name="adj1" fmla="val 33414"/>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7" name="Connector: Elbow 1126">
            <a:extLst>
              <a:ext uri="{FF2B5EF4-FFF2-40B4-BE49-F238E27FC236}">
                <a16:creationId xmlns:a16="http://schemas.microsoft.com/office/drawing/2014/main" id="{982A3185-BD23-7DCF-5A1E-9D25920CCF5F}"/>
              </a:ext>
            </a:extLst>
          </p:cNvPr>
          <p:cNvCxnSpPr>
            <a:cxnSpLocks/>
            <a:stCxn id="35" idx="3"/>
            <a:endCxn id="45" idx="1"/>
          </p:cNvCxnSpPr>
          <p:nvPr/>
        </p:nvCxnSpPr>
        <p:spPr>
          <a:xfrm>
            <a:off x="8602655" y="3292084"/>
            <a:ext cx="351548" cy="1253365"/>
          </a:xfrm>
          <a:prstGeom prst="bentConnector3">
            <a:avLst>
              <a:gd name="adj1" fmla="val 50000"/>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2" name="Connector: Elbow 1131">
            <a:extLst>
              <a:ext uri="{FF2B5EF4-FFF2-40B4-BE49-F238E27FC236}">
                <a16:creationId xmlns:a16="http://schemas.microsoft.com/office/drawing/2014/main" id="{1F75ACE4-CA04-7747-5C3E-5E793DFA6298}"/>
              </a:ext>
            </a:extLst>
          </p:cNvPr>
          <p:cNvCxnSpPr>
            <a:cxnSpLocks/>
            <a:stCxn id="33" idx="3"/>
            <a:endCxn id="44" idx="1"/>
          </p:cNvCxnSpPr>
          <p:nvPr/>
        </p:nvCxnSpPr>
        <p:spPr>
          <a:xfrm>
            <a:off x="3791102" y="3292084"/>
            <a:ext cx="513994" cy="1701165"/>
          </a:xfrm>
          <a:prstGeom prst="bentConnector3">
            <a:avLst>
              <a:gd name="adj1" fmla="val 50000"/>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5" name="Connector: Elbow 1134">
            <a:extLst>
              <a:ext uri="{FF2B5EF4-FFF2-40B4-BE49-F238E27FC236}">
                <a16:creationId xmlns:a16="http://schemas.microsoft.com/office/drawing/2014/main" id="{7A06C5A5-535F-A3F2-4DB7-13B272F3FB9C}"/>
              </a:ext>
            </a:extLst>
          </p:cNvPr>
          <p:cNvCxnSpPr>
            <a:cxnSpLocks/>
            <a:stCxn id="33" idx="3"/>
            <a:endCxn id="43" idx="1"/>
          </p:cNvCxnSpPr>
          <p:nvPr/>
        </p:nvCxnSpPr>
        <p:spPr>
          <a:xfrm flipV="1">
            <a:off x="3791102" y="1590918"/>
            <a:ext cx="513994" cy="1701166"/>
          </a:xfrm>
          <a:prstGeom prst="bentConnector3">
            <a:avLst>
              <a:gd name="adj1" fmla="val 50000"/>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8" name="Straight Arrow Connector 1147">
            <a:extLst>
              <a:ext uri="{FF2B5EF4-FFF2-40B4-BE49-F238E27FC236}">
                <a16:creationId xmlns:a16="http://schemas.microsoft.com/office/drawing/2014/main" id="{7FA0737E-03EA-36D7-8762-CD43A2AB327A}"/>
              </a:ext>
            </a:extLst>
          </p:cNvPr>
          <p:cNvCxnSpPr>
            <a:cxnSpLocks/>
            <a:stCxn id="43" idx="2"/>
            <a:endCxn id="36" idx="0"/>
          </p:cNvCxnSpPr>
          <p:nvPr/>
        </p:nvCxnSpPr>
        <p:spPr>
          <a:xfrm>
            <a:off x="4971096" y="2256918"/>
            <a:ext cx="1" cy="573611"/>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3" name="Connector: Elbow 1152">
            <a:extLst>
              <a:ext uri="{FF2B5EF4-FFF2-40B4-BE49-F238E27FC236}">
                <a16:creationId xmlns:a16="http://schemas.microsoft.com/office/drawing/2014/main" id="{67362E2A-5230-48FE-7DD7-A000469AA634}"/>
              </a:ext>
            </a:extLst>
          </p:cNvPr>
          <p:cNvCxnSpPr>
            <a:cxnSpLocks/>
            <a:stCxn id="44" idx="3"/>
            <a:endCxn id="37" idx="1"/>
          </p:cNvCxnSpPr>
          <p:nvPr/>
        </p:nvCxnSpPr>
        <p:spPr>
          <a:xfrm flipV="1">
            <a:off x="5637096" y="3292083"/>
            <a:ext cx="609848" cy="1701166"/>
          </a:xfrm>
          <a:prstGeom prst="bentConnector3">
            <a:avLst>
              <a:gd name="adj1" fmla="val 50000"/>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57" name="TextBox 1156">
            <a:extLst>
              <a:ext uri="{FF2B5EF4-FFF2-40B4-BE49-F238E27FC236}">
                <a16:creationId xmlns:a16="http://schemas.microsoft.com/office/drawing/2014/main" id="{E2C99824-564F-43D4-1D1E-A3C9F8EE44C0}"/>
              </a:ext>
            </a:extLst>
          </p:cNvPr>
          <p:cNvSpPr txBox="1"/>
          <p:nvPr/>
        </p:nvSpPr>
        <p:spPr>
          <a:xfrm>
            <a:off x="571906" y="3806083"/>
            <a:ext cx="867545" cy="215444"/>
          </a:xfrm>
          <a:prstGeom prst="rect">
            <a:avLst/>
          </a:prstGeom>
          <a:noFill/>
        </p:spPr>
        <p:txBody>
          <a:bodyPr wrap="none" rtlCol="0">
            <a:spAutoFit/>
          </a:bodyPr>
          <a:lstStyle/>
          <a:p>
            <a:r>
              <a:rPr lang="en-IN" sz="800" dirty="0">
                <a:effectLst/>
              </a:rPr>
              <a:t>Data Integration</a:t>
            </a:r>
            <a:endParaRPr lang="en-IN" sz="500" dirty="0"/>
          </a:p>
        </p:txBody>
      </p:sp>
      <p:sp>
        <p:nvSpPr>
          <p:cNvPr id="1158" name="TextBox 1157">
            <a:extLst>
              <a:ext uri="{FF2B5EF4-FFF2-40B4-BE49-F238E27FC236}">
                <a16:creationId xmlns:a16="http://schemas.microsoft.com/office/drawing/2014/main" id="{B2BE769B-8E60-9A6B-A2CA-171CA5B6DCB6}"/>
              </a:ext>
            </a:extLst>
          </p:cNvPr>
          <p:cNvSpPr txBox="1"/>
          <p:nvPr/>
        </p:nvSpPr>
        <p:spPr>
          <a:xfrm>
            <a:off x="1770224" y="3809525"/>
            <a:ext cx="801823" cy="215444"/>
          </a:xfrm>
          <a:prstGeom prst="rect">
            <a:avLst/>
          </a:prstGeom>
          <a:noFill/>
        </p:spPr>
        <p:txBody>
          <a:bodyPr wrap="none" rtlCol="0">
            <a:spAutoFit/>
          </a:bodyPr>
          <a:lstStyle/>
          <a:p>
            <a:r>
              <a:rPr lang="en-IN" sz="800">
                <a:effectLst/>
              </a:rPr>
              <a:t>Pre-processing</a:t>
            </a:r>
            <a:endParaRPr lang="en-IN" sz="500" dirty="0"/>
          </a:p>
        </p:txBody>
      </p:sp>
      <p:sp>
        <p:nvSpPr>
          <p:cNvPr id="1159" name="TextBox 1158">
            <a:extLst>
              <a:ext uri="{FF2B5EF4-FFF2-40B4-BE49-F238E27FC236}">
                <a16:creationId xmlns:a16="http://schemas.microsoft.com/office/drawing/2014/main" id="{0D7857A9-2A35-DB29-64FB-00543383320F}"/>
              </a:ext>
            </a:extLst>
          </p:cNvPr>
          <p:cNvSpPr txBox="1"/>
          <p:nvPr/>
        </p:nvSpPr>
        <p:spPr>
          <a:xfrm>
            <a:off x="2906742" y="3806083"/>
            <a:ext cx="854721" cy="215444"/>
          </a:xfrm>
          <a:prstGeom prst="rect">
            <a:avLst/>
          </a:prstGeom>
          <a:noFill/>
        </p:spPr>
        <p:txBody>
          <a:bodyPr wrap="none" rtlCol="0">
            <a:spAutoFit/>
          </a:bodyPr>
          <a:lstStyle/>
          <a:p>
            <a:r>
              <a:rPr lang="en-IN" sz="800" dirty="0">
                <a:effectLst/>
              </a:rPr>
              <a:t>OCR Conversion</a:t>
            </a:r>
            <a:endParaRPr lang="en-IN" sz="500" dirty="0"/>
          </a:p>
        </p:txBody>
      </p:sp>
      <p:sp>
        <p:nvSpPr>
          <p:cNvPr id="1160" name="TextBox 1159">
            <a:extLst>
              <a:ext uri="{FF2B5EF4-FFF2-40B4-BE49-F238E27FC236}">
                <a16:creationId xmlns:a16="http://schemas.microsoft.com/office/drawing/2014/main" id="{897ADF8B-5B6C-60ED-814E-283F80B16691}"/>
              </a:ext>
            </a:extLst>
          </p:cNvPr>
          <p:cNvSpPr txBox="1"/>
          <p:nvPr/>
        </p:nvSpPr>
        <p:spPr>
          <a:xfrm>
            <a:off x="4521823" y="3806083"/>
            <a:ext cx="910827" cy="215444"/>
          </a:xfrm>
          <a:prstGeom prst="rect">
            <a:avLst/>
          </a:prstGeom>
          <a:solidFill>
            <a:schemeClr val="bg1"/>
          </a:solidFill>
        </p:spPr>
        <p:txBody>
          <a:bodyPr wrap="none" rtlCol="0">
            <a:spAutoFit/>
          </a:bodyPr>
          <a:lstStyle/>
          <a:p>
            <a:r>
              <a:rPr lang="en-IN" sz="800" dirty="0">
                <a:effectLst/>
              </a:rPr>
              <a:t>Re-run ML model</a:t>
            </a:r>
            <a:endParaRPr lang="en-IN" sz="500" dirty="0"/>
          </a:p>
        </p:txBody>
      </p:sp>
      <p:sp>
        <p:nvSpPr>
          <p:cNvPr id="1161" name="TextBox 1160">
            <a:extLst>
              <a:ext uri="{FF2B5EF4-FFF2-40B4-BE49-F238E27FC236}">
                <a16:creationId xmlns:a16="http://schemas.microsoft.com/office/drawing/2014/main" id="{F8EAF9D2-79A3-3B7F-898B-9BF4F88E3880}"/>
              </a:ext>
            </a:extLst>
          </p:cNvPr>
          <p:cNvSpPr txBox="1"/>
          <p:nvPr/>
        </p:nvSpPr>
        <p:spPr>
          <a:xfrm>
            <a:off x="4709646" y="5756197"/>
            <a:ext cx="522900" cy="215444"/>
          </a:xfrm>
          <a:prstGeom prst="rect">
            <a:avLst/>
          </a:prstGeom>
          <a:noFill/>
        </p:spPr>
        <p:txBody>
          <a:bodyPr wrap="none" rtlCol="0">
            <a:spAutoFit/>
          </a:bodyPr>
          <a:lstStyle/>
          <a:p>
            <a:r>
              <a:rPr lang="en-IN" sz="800" dirty="0">
                <a:effectLst/>
              </a:rPr>
              <a:t>OCR API</a:t>
            </a:r>
            <a:endParaRPr lang="en-IN" sz="500" dirty="0"/>
          </a:p>
        </p:txBody>
      </p:sp>
      <p:sp>
        <p:nvSpPr>
          <p:cNvPr id="1162" name="TextBox 1161">
            <a:extLst>
              <a:ext uri="{FF2B5EF4-FFF2-40B4-BE49-F238E27FC236}">
                <a16:creationId xmlns:a16="http://schemas.microsoft.com/office/drawing/2014/main" id="{EE89ABD9-FC00-CAA1-2E74-1F32D695D2FE}"/>
              </a:ext>
            </a:extLst>
          </p:cNvPr>
          <p:cNvSpPr txBox="1"/>
          <p:nvPr/>
        </p:nvSpPr>
        <p:spPr>
          <a:xfrm>
            <a:off x="4373817" y="661876"/>
            <a:ext cx="1194558" cy="215444"/>
          </a:xfrm>
          <a:prstGeom prst="rect">
            <a:avLst/>
          </a:prstGeom>
          <a:noFill/>
        </p:spPr>
        <p:txBody>
          <a:bodyPr wrap="none" rtlCol="0">
            <a:spAutoFit/>
          </a:bodyPr>
          <a:lstStyle/>
          <a:p>
            <a:r>
              <a:rPr lang="en-IN" sz="800" dirty="0">
                <a:effectLst/>
              </a:rPr>
              <a:t>Model initial conversion</a:t>
            </a:r>
            <a:endParaRPr lang="en-IN" sz="500" dirty="0"/>
          </a:p>
        </p:txBody>
      </p:sp>
      <p:sp>
        <p:nvSpPr>
          <p:cNvPr id="1163" name="TextBox 1162">
            <a:extLst>
              <a:ext uri="{FF2B5EF4-FFF2-40B4-BE49-F238E27FC236}">
                <a16:creationId xmlns:a16="http://schemas.microsoft.com/office/drawing/2014/main" id="{6107961F-64E7-D0DB-2A14-2AA2D290BF81}"/>
              </a:ext>
            </a:extLst>
          </p:cNvPr>
          <p:cNvSpPr txBox="1"/>
          <p:nvPr/>
        </p:nvSpPr>
        <p:spPr>
          <a:xfrm>
            <a:off x="6300150" y="3807368"/>
            <a:ext cx="841897" cy="215444"/>
          </a:xfrm>
          <a:prstGeom prst="rect">
            <a:avLst/>
          </a:prstGeom>
          <a:noFill/>
        </p:spPr>
        <p:txBody>
          <a:bodyPr wrap="square" rtlCol="0">
            <a:spAutoFit/>
          </a:bodyPr>
          <a:lstStyle/>
          <a:p>
            <a:r>
              <a:rPr lang="en-IN" sz="800" dirty="0">
                <a:effectLst/>
              </a:rPr>
              <a:t>Post-Processing</a:t>
            </a:r>
            <a:endParaRPr lang="en-IN" sz="500" dirty="0"/>
          </a:p>
        </p:txBody>
      </p:sp>
      <p:sp>
        <p:nvSpPr>
          <p:cNvPr id="1164" name="TextBox 1163">
            <a:extLst>
              <a:ext uri="{FF2B5EF4-FFF2-40B4-BE49-F238E27FC236}">
                <a16:creationId xmlns:a16="http://schemas.microsoft.com/office/drawing/2014/main" id="{7E5244BC-3371-11A9-DC77-2FDA2DA68EE9}"/>
              </a:ext>
            </a:extLst>
          </p:cNvPr>
          <p:cNvSpPr txBox="1"/>
          <p:nvPr/>
        </p:nvSpPr>
        <p:spPr>
          <a:xfrm>
            <a:off x="7883713" y="3806083"/>
            <a:ext cx="503664" cy="215444"/>
          </a:xfrm>
          <a:prstGeom prst="rect">
            <a:avLst/>
          </a:prstGeom>
          <a:noFill/>
        </p:spPr>
        <p:txBody>
          <a:bodyPr wrap="none" rtlCol="0">
            <a:spAutoFit/>
          </a:bodyPr>
          <a:lstStyle/>
          <a:p>
            <a:r>
              <a:rPr lang="en-IN" sz="800" dirty="0">
                <a:effectLst/>
              </a:rPr>
              <a:t>Storage</a:t>
            </a:r>
            <a:endParaRPr lang="en-IN" sz="500" dirty="0"/>
          </a:p>
        </p:txBody>
      </p:sp>
      <p:sp>
        <p:nvSpPr>
          <p:cNvPr id="1165" name="TextBox 1164">
            <a:extLst>
              <a:ext uri="{FF2B5EF4-FFF2-40B4-BE49-F238E27FC236}">
                <a16:creationId xmlns:a16="http://schemas.microsoft.com/office/drawing/2014/main" id="{534EA3D7-A8EF-C0FC-A2F0-BC4AAA35F733}"/>
              </a:ext>
            </a:extLst>
          </p:cNvPr>
          <p:cNvSpPr txBox="1"/>
          <p:nvPr/>
        </p:nvSpPr>
        <p:spPr>
          <a:xfrm>
            <a:off x="9296135" y="2493716"/>
            <a:ext cx="676788" cy="215444"/>
          </a:xfrm>
          <a:prstGeom prst="rect">
            <a:avLst/>
          </a:prstGeom>
          <a:noFill/>
        </p:spPr>
        <p:txBody>
          <a:bodyPr wrap="none" rtlCol="0">
            <a:spAutoFit/>
          </a:bodyPr>
          <a:lstStyle/>
          <a:p>
            <a:r>
              <a:rPr lang="en-IN" sz="800" dirty="0">
                <a:effectLst/>
              </a:rPr>
              <a:t>User Access</a:t>
            </a:r>
            <a:endParaRPr lang="en-IN" sz="500" dirty="0"/>
          </a:p>
        </p:txBody>
      </p:sp>
      <p:sp>
        <p:nvSpPr>
          <p:cNvPr id="1166" name="TextBox 1165">
            <a:extLst>
              <a:ext uri="{FF2B5EF4-FFF2-40B4-BE49-F238E27FC236}">
                <a16:creationId xmlns:a16="http://schemas.microsoft.com/office/drawing/2014/main" id="{90BD1890-6AE8-2BAB-879B-03D845D23F17}"/>
              </a:ext>
            </a:extLst>
          </p:cNvPr>
          <p:cNvSpPr txBox="1"/>
          <p:nvPr/>
        </p:nvSpPr>
        <p:spPr>
          <a:xfrm>
            <a:off x="10847366" y="3798094"/>
            <a:ext cx="484428" cy="215444"/>
          </a:xfrm>
          <a:prstGeom prst="rect">
            <a:avLst/>
          </a:prstGeom>
          <a:noFill/>
        </p:spPr>
        <p:txBody>
          <a:bodyPr wrap="none" rtlCol="0">
            <a:spAutoFit/>
          </a:bodyPr>
          <a:lstStyle/>
          <a:p>
            <a:r>
              <a:rPr lang="en-IN" sz="800" dirty="0">
                <a:effectLst/>
              </a:rPr>
              <a:t>Results</a:t>
            </a:r>
            <a:endParaRPr lang="en-IN" sz="500" dirty="0"/>
          </a:p>
        </p:txBody>
      </p:sp>
      <p:sp>
        <p:nvSpPr>
          <p:cNvPr id="1167" name="TextBox 1166">
            <a:extLst>
              <a:ext uri="{FF2B5EF4-FFF2-40B4-BE49-F238E27FC236}">
                <a16:creationId xmlns:a16="http://schemas.microsoft.com/office/drawing/2014/main" id="{8B795F20-47E7-3318-3026-31C2AA2FEB6F}"/>
              </a:ext>
            </a:extLst>
          </p:cNvPr>
          <p:cNvSpPr txBox="1"/>
          <p:nvPr/>
        </p:nvSpPr>
        <p:spPr>
          <a:xfrm>
            <a:off x="9209403" y="3470749"/>
            <a:ext cx="872355" cy="215444"/>
          </a:xfrm>
          <a:prstGeom prst="rect">
            <a:avLst/>
          </a:prstGeom>
          <a:solidFill>
            <a:schemeClr val="bg1"/>
          </a:solidFill>
        </p:spPr>
        <p:txBody>
          <a:bodyPr wrap="none" rtlCol="0">
            <a:spAutoFit/>
          </a:bodyPr>
          <a:lstStyle/>
          <a:p>
            <a:r>
              <a:rPr lang="en-IN" sz="800" dirty="0">
                <a:effectLst/>
              </a:rPr>
              <a:t>Save successful?</a:t>
            </a:r>
            <a:endParaRPr lang="en-IN" sz="500" dirty="0"/>
          </a:p>
        </p:txBody>
      </p:sp>
      <p:sp>
        <p:nvSpPr>
          <p:cNvPr id="1168" name="TextBox 1167">
            <a:extLst>
              <a:ext uri="{FF2B5EF4-FFF2-40B4-BE49-F238E27FC236}">
                <a16:creationId xmlns:a16="http://schemas.microsoft.com/office/drawing/2014/main" id="{85AB6AF5-55A3-F4BB-B93B-6A0289C67899}"/>
              </a:ext>
            </a:extLst>
          </p:cNvPr>
          <p:cNvSpPr txBox="1"/>
          <p:nvPr/>
        </p:nvSpPr>
        <p:spPr>
          <a:xfrm>
            <a:off x="10751987" y="6200582"/>
            <a:ext cx="675185" cy="215444"/>
          </a:xfrm>
          <a:prstGeom prst="rect">
            <a:avLst/>
          </a:prstGeom>
          <a:noFill/>
        </p:spPr>
        <p:txBody>
          <a:bodyPr wrap="none" rtlCol="0">
            <a:spAutoFit/>
          </a:bodyPr>
          <a:lstStyle/>
          <a:p>
            <a:r>
              <a:rPr lang="en-IN" sz="800" dirty="0">
                <a:effectLst/>
              </a:rPr>
              <a:t>Notify error</a:t>
            </a:r>
            <a:endParaRPr lang="en-IN" sz="500" dirty="0"/>
          </a:p>
        </p:txBody>
      </p:sp>
      <p:sp>
        <p:nvSpPr>
          <p:cNvPr id="4" name="TextBox 3">
            <a:extLst>
              <a:ext uri="{FF2B5EF4-FFF2-40B4-BE49-F238E27FC236}">
                <a16:creationId xmlns:a16="http://schemas.microsoft.com/office/drawing/2014/main" id="{CA7026DF-6432-B100-AE2C-71C290609E97}"/>
              </a:ext>
            </a:extLst>
          </p:cNvPr>
          <p:cNvSpPr txBox="1"/>
          <p:nvPr/>
        </p:nvSpPr>
        <p:spPr>
          <a:xfrm>
            <a:off x="9428648" y="5330145"/>
            <a:ext cx="394660" cy="215444"/>
          </a:xfrm>
          <a:prstGeom prst="rect">
            <a:avLst/>
          </a:prstGeom>
          <a:solidFill>
            <a:schemeClr val="bg1"/>
          </a:solidFill>
        </p:spPr>
        <p:txBody>
          <a:bodyPr wrap="none" rtlCol="0">
            <a:spAutoFit/>
          </a:bodyPr>
          <a:lstStyle/>
          <a:p>
            <a:r>
              <a:rPr lang="en-IN" sz="800" dirty="0">
                <a:effectLst/>
              </a:rPr>
              <a:t>Error</a:t>
            </a:r>
            <a:endParaRPr lang="en-IN" sz="500" dirty="0"/>
          </a:p>
        </p:txBody>
      </p:sp>
      <p:pic>
        <p:nvPicPr>
          <p:cNvPr id="6" name="Graphic 5">
            <a:extLst>
              <a:ext uri="{FF2B5EF4-FFF2-40B4-BE49-F238E27FC236}">
                <a16:creationId xmlns:a16="http://schemas.microsoft.com/office/drawing/2014/main" id="{75D5F87E-9911-79EC-9F3A-456F3F043B7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296717" y="267232"/>
            <a:ext cx="454525" cy="501993"/>
          </a:xfrm>
          <a:prstGeom prst="rect">
            <a:avLst/>
          </a:prstGeom>
        </p:spPr>
      </p:pic>
      <p:sp>
        <p:nvSpPr>
          <p:cNvPr id="7" name="TextBox 6">
            <a:extLst>
              <a:ext uri="{FF2B5EF4-FFF2-40B4-BE49-F238E27FC236}">
                <a16:creationId xmlns:a16="http://schemas.microsoft.com/office/drawing/2014/main" id="{43339A10-35A2-4BA2-85E8-1D0ADEFF167F}"/>
              </a:ext>
            </a:extLst>
          </p:cNvPr>
          <p:cNvSpPr txBox="1"/>
          <p:nvPr/>
        </p:nvSpPr>
        <p:spPr>
          <a:xfrm>
            <a:off x="4511042" y="287395"/>
            <a:ext cx="6531428" cy="461665"/>
          </a:xfrm>
          <a:prstGeom prst="rect">
            <a:avLst/>
          </a:prstGeom>
          <a:noFill/>
        </p:spPr>
        <p:txBody>
          <a:bodyPr wrap="square" rtlCol="0">
            <a:spAutoFit/>
          </a:bodyPr>
          <a:lstStyle/>
          <a:p>
            <a:pPr algn="r"/>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System Architecture &amp; Workflow</a:t>
            </a:r>
          </a:p>
        </p:txBody>
      </p:sp>
    </p:spTree>
    <p:extLst>
      <p:ext uri="{BB962C8B-B14F-4D97-AF65-F5344CB8AC3E}">
        <p14:creationId xmlns:p14="http://schemas.microsoft.com/office/powerpoint/2010/main" val="8074675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496</TotalTime>
  <Words>613</Words>
  <Application>Microsoft Office PowerPoint</Application>
  <PresentationFormat>Widescreen</PresentationFormat>
  <Paragraphs>112</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Praveen Siva</dc:creator>
  <cp:keywords>Dynamic Dreamers;SoC;Squad of Creators;Niral Thiruvizha;Niral Thiruvizha 2.0</cp:keywords>
  <cp:lastModifiedBy>Praveen Siva</cp:lastModifiedBy>
  <cp:revision>15</cp:revision>
  <dcterms:created xsi:type="dcterms:W3CDTF">2025-03-16T17:13:29Z</dcterms:created>
  <dcterms:modified xsi:type="dcterms:W3CDTF">2025-04-08T04:54:54Z</dcterms:modified>
</cp:coreProperties>
</file>